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48" r:id="rId5"/>
  </p:sldMasterIdLst>
  <p:sldIdLst>
    <p:sldId id="312" r:id="rId6"/>
    <p:sldId id="261" r:id="rId7"/>
    <p:sldId id="269" r:id="rId8"/>
    <p:sldId id="268" r:id="rId9"/>
    <p:sldId id="270" r:id="rId10"/>
    <p:sldId id="272" r:id="rId11"/>
    <p:sldId id="311" r:id="rId12"/>
    <p:sldId id="30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DD196-243E-41B4-A073-156F4CF118B4}" v="1" dt="2020-05-05T06:50:17.5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ri Bedford - Stoke Mathematics Excellence Partnership" userId="172f770d-4383-413e-8b5b-8363153994b4" providerId="ADAL" clId="{447DD196-243E-41B4-A073-156F4CF118B4}"/>
    <pc:docChg chg="undo redo custSel addSld delSld modSld">
      <pc:chgData name="Ceri Bedford - Stoke Mathematics Excellence Partnership" userId="172f770d-4383-413e-8b5b-8363153994b4" providerId="ADAL" clId="{447DD196-243E-41B4-A073-156F4CF118B4}" dt="2020-05-05T07:43:29.357" v="61" actId="1038"/>
      <pc:docMkLst>
        <pc:docMk/>
      </pc:docMkLst>
      <pc:sldChg chg="del">
        <pc:chgData name="Ceri Bedford - Stoke Mathematics Excellence Partnership" userId="172f770d-4383-413e-8b5b-8363153994b4" providerId="ADAL" clId="{447DD196-243E-41B4-A073-156F4CF118B4}" dt="2020-05-03T10:12:18.055" v="0" actId="47"/>
        <pc:sldMkLst>
          <pc:docMk/>
          <pc:sldMk cId="4077731509" sldId="256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14.899" v="27" actId="47"/>
        <pc:sldMkLst>
          <pc:docMk/>
          <pc:sldMk cId="3740078484" sldId="259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3.829" v="32" actId="47"/>
        <pc:sldMkLst>
          <pc:docMk/>
          <pc:sldMk cId="2100525808" sldId="260"/>
        </pc:sldMkLst>
      </pc:sldChg>
      <pc:sldChg chg="addSp delSp modSp mod">
        <pc:chgData name="Ceri Bedford - Stoke Mathematics Excellence Partnership" userId="172f770d-4383-413e-8b5b-8363153994b4" providerId="ADAL" clId="{447DD196-243E-41B4-A073-156F4CF118B4}" dt="2020-05-05T06:50:20.714" v="54" actId="478"/>
        <pc:sldMkLst>
          <pc:docMk/>
          <pc:sldMk cId="4096355487" sldId="261"/>
        </pc:sldMkLst>
        <pc:spChg chg="add del">
          <ac:chgData name="Ceri Bedford - Stoke Mathematics Excellence Partnership" userId="172f770d-4383-413e-8b5b-8363153994b4" providerId="ADAL" clId="{447DD196-243E-41B4-A073-156F4CF118B4}" dt="2020-05-05T06:50:20.714" v="54" actId="478"/>
          <ac:spMkLst>
            <pc:docMk/>
            <pc:sldMk cId="4096355487" sldId="261"/>
            <ac:spMk id="6" creationId="{983F8514-20F5-460D-9E1B-105FE984163D}"/>
          </ac:spMkLst>
        </pc:spChg>
        <pc:picChg chg="mod">
          <ac:chgData name="Ceri Bedford - Stoke Mathematics Excellence Partnership" userId="172f770d-4383-413e-8b5b-8363153994b4" providerId="ADAL" clId="{447DD196-243E-41B4-A073-156F4CF118B4}" dt="2020-05-03T10:12:51.642" v="4" actId="1076"/>
          <ac:picMkLst>
            <pc:docMk/>
            <pc:sldMk cId="4096355487" sldId="261"/>
            <ac:picMk id="9" creationId="{00000000-0000-0000-0000-000000000000}"/>
          </ac:picMkLst>
        </pc:picChg>
      </pc:sldChg>
      <pc:sldChg chg="del">
        <pc:chgData name="Ceri Bedford - Stoke Mathematics Excellence Partnership" userId="172f770d-4383-413e-8b5b-8363153994b4" providerId="ADAL" clId="{447DD196-243E-41B4-A073-156F4CF118B4}" dt="2020-05-03T10:17:22.066" v="5" actId="47"/>
        <pc:sldMkLst>
          <pc:docMk/>
          <pc:sldMk cId="3032393102" sldId="263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52.541" v="16" actId="47"/>
        <pc:sldMkLst>
          <pc:docMk/>
          <pc:sldMk cId="3718038798" sldId="264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2.042" v="31" actId="47"/>
        <pc:sldMkLst>
          <pc:docMk/>
          <pc:sldMk cId="3460899417" sldId="265"/>
        </pc:sldMkLst>
      </pc:sldChg>
      <pc:sldChg chg="addSp delSp mod">
        <pc:chgData name="Ceri Bedford - Stoke Mathematics Excellence Partnership" userId="172f770d-4383-413e-8b5b-8363153994b4" providerId="ADAL" clId="{447DD196-243E-41B4-A073-156F4CF118B4}" dt="2020-05-05T07:00:29.458" v="58" actId="478"/>
        <pc:sldMkLst>
          <pc:docMk/>
          <pc:sldMk cId="624700405" sldId="272"/>
        </pc:sldMkLst>
        <pc:graphicFrameChg chg="add del">
          <ac:chgData name="Ceri Bedford - Stoke Mathematics Excellence Partnership" userId="172f770d-4383-413e-8b5b-8363153994b4" providerId="ADAL" clId="{447DD196-243E-41B4-A073-156F4CF118B4}" dt="2020-05-05T07:00:29.458" v="58" actId="478"/>
          <ac:graphicFrameMkLst>
            <pc:docMk/>
            <pc:sldMk cId="624700405" sldId="272"/>
            <ac:graphicFrameMk id="4" creationId="{00000000-0000-0000-0000-000000000000}"/>
          </ac:graphicFrameMkLst>
        </pc:graphicFrameChg>
        <pc:graphicFrameChg chg="add del">
          <ac:chgData name="Ceri Bedford - Stoke Mathematics Excellence Partnership" userId="172f770d-4383-413e-8b5b-8363153994b4" providerId="ADAL" clId="{447DD196-243E-41B4-A073-156F4CF118B4}" dt="2020-05-05T07:00:28.119" v="57" actId="478"/>
          <ac:graphicFrameMkLst>
            <pc:docMk/>
            <pc:sldMk cId="624700405" sldId="272"/>
            <ac:graphicFrameMk id="7" creationId="{00000000-0000-0000-0000-000000000000}"/>
          </ac:graphicFrameMkLst>
        </pc:graphicFrameChg>
      </pc:sldChg>
      <pc:sldChg chg="del">
        <pc:chgData name="Ceri Bedford - Stoke Mathematics Excellence Partnership" userId="172f770d-4383-413e-8b5b-8363153994b4" providerId="ADAL" clId="{447DD196-243E-41B4-A073-156F4CF118B4}" dt="2020-05-03T10:17:25.465" v="6" actId="47"/>
        <pc:sldMkLst>
          <pc:docMk/>
          <pc:sldMk cId="3534536147" sldId="277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28.382" v="7" actId="47"/>
        <pc:sldMkLst>
          <pc:docMk/>
          <pc:sldMk cId="1243009704" sldId="278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35.264" v="10" actId="47"/>
        <pc:sldMkLst>
          <pc:docMk/>
          <pc:sldMk cId="3397741437" sldId="279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32.901" v="9" actId="47"/>
        <pc:sldMkLst>
          <pc:docMk/>
          <pc:sldMk cId="1463431255" sldId="28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59.420" v="18" actId="47"/>
        <pc:sldMkLst>
          <pc:docMk/>
          <pc:sldMk cId="3005610893" sldId="284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3.511" v="20" actId="47"/>
        <pc:sldMkLst>
          <pc:docMk/>
          <pc:sldMk cId="3540611154" sldId="285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57.463" v="17" actId="47"/>
        <pc:sldMkLst>
          <pc:docMk/>
          <pc:sldMk cId="3676079754" sldId="286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1.453" v="19" actId="47"/>
        <pc:sldMkLst>
          <pc:docMk/>
          <pc:sldMk cId="2592817152" sldId="287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5.249" v="21" actId="47"/>
        <pc:sldMkLst>
          <pc:docMk/>
          <pc:sldMk cId="2424118747" sldId="288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30.684" v="8" actId="47"/>
        <pc:sldMkLst>
          <pc:docMk/>
          <pc:sldMk cId="3520963307" sldId="289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40.545" v="12" actId="47"/>
        <pc:sldMkLst>
          <pc:docMk/>
          <pc:sldMk cId="2046717283" sldId="290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6.833" v="22" actId="47"/>
        <pc:sldMkLst>
          <pc:docMk/>
          <pc:sldMk cId="4114988959" sldId="29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43.303" v="13" actId="47"/>
        <pc:sldMkLst>
          <pc:docMk/>
          <pc:sldMk cId="3579201361" sldId="295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49.396" v="15" actId="47"/>
        <pc:sldMkLst>
          <pc:docMk/>
          <pc:sldMk cId="1065809094" sldId="300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11.542" v="25" actId="47"/>
        <pc:sldMkLst>
          <pc:docMk/>
          <pc:sldMk cId="1809474832" sldId="30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13.256" v="26" actId="47"/>
        <pc:sldMkLst>
          <pc:docMk/>
          <pc:sldMk cId="2517534111" sldId="302"/>
        </pc:sldMkLst>
      </pc:sldChg>
      <pc:sldChg chg="delSp modSp add del mod">
        <pc:chgData name="Ceri Bedford - Stoke Mathematics Excellence Partnership" userId="172f770d-4383-413e-8b5b-8363153994b4" providerId="ADAL" clId="{447DD196-243E-41B4-A073-156F4CF118B4}" dt="2020-05-05T07:43:29.357" v="61" actId="1038"/>
        <pc:sldMkLst>
          <pc:docMk/>
          <pc:sldMk cId="2859085093" sldId="305"/>
        </pc:sldMkLst>
        <pc:spChg chg="del">
          <ac:chgData name="Ceri Bedford - Stoke Mathematics Excellence Partnership" userId="172f770d-4383-413e-8b5b-8363153994b4" providerId="ADAL" clId="{447DD196-243E-41B4-A073-156F4CF118B4}" dt="2020-05-05T07:43:04.288" v="59" actId="478"/>
          <ac:spMkLst>
            <pc:docMk/>
            <pc:sldMk cId="2859085093" sldId="305"/>
            <ac:spMk id="3" creationId="{00000000-0000-0000-0000-000000000000}"/>
          </ac:spMkLst>
        </pc:spChg>
        <pc:picChg chg="mod">
          <ac:chgData name="Ceri Bedford - Stoke Mathematics Excellence Partnership" userId="172f770d-4383-413e-8b5b-8363153994b4" providerId="ADAL" clId="{447DD196-243E-41B4-A073-156F4CF118B4}" dt="2020-05-05T07:43:29.357" v="61" actId="1038"/>
          <ac:picMkLst>
            <pc:docMk/>
            <pc:sldMk cId="2859085093" sldId="305"/>
            <ac:picMk id="4" creationId="{00000000-0000-0000-0000-000000000000}"/>
          </ac:picMkLst>
        </pc:picChg>
        <pc:picChg chg="mod modCrop">
          <ac:chgData name="Ceri Bedford - Stoke Mathematics Excellence Partnership" userId="172f770d-4383-413e-8b5b-8363153994b4" providerId="ADAL" clId="{447DD196-243E-41B4-A073-156F4CF118B4}" dt="2020-05-05T07:43:22.755" v="60" actId="732"/>
          <ac:picMkLst>
            <pc:docMk/>
            <pc:sldMk cId="2859085093" sldId="305"/>
            <ac:picMk id="6" creationId="{00000000-0000-0000-0000-000000000000}"/>
          </ac:picMkLst>
        </pc:picChg>
      </pc:sldChg>
      <pc:sldChg chg="del">
        <pc:chgData name="Ceri Bedford - Stoke Mathematics Excellence Partnership" userId="172f770d-4383-413e-8b5b-8363153994b4" providerId="ADAL" clId="{447DD196-243E-41B4-A073-156F4CF118B4}" dt="2020-05-03T10:17:45.618" v="14" actId="47"/>
        <pc:sldMkLst>
          <pc:docMk/>
          <pc:sldMk cId="2569795320" sldId="308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8.257" v="23" actId="47"/>
        <pc:sldMkLst>
          <pc:docMk/>
          <pc:sldMk cId="1370863344" sldId="310"/>
        </pc:sldMkLst>
      </pc:sldChg>
      <pc:sldChg chg="add del">
        <pc:chgData name="Ceri Bedford - Stoke Mathematics Excellence Partnership" userId="172f770d-4383-413e-8b5b-8363153994b4" providerId="ADAL" clId="{447DD196-243E-41B4-A073-156F4CF118B4}" dt="2020-05-03T10:19:05.507" v="49" actId="47"/>
        <pc:sldMkLst>
          <pc:docMk/>
          <pc:sldMk cId="373922035" sldId="31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7:38.239" v="11" actId="47"/>
        <pc:sldMkLst>
          <pc:docMk/>
          <pc:sldMk cId="2019566248" sldId="313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09.985" v="24" actId="47"/>
        <pc:sldMkLst>
          <pc:docMk/>
          <pc:sldMk cId="3158238259" sldId="316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18.610" v="29" actId="47"/>
        <pc:sldMkLst>
          <pc:docMk/>
          <pc:sldMk cId="2040656155" sldId="317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17.030" v="28" actId="47"/>
        <pc:sldMkLst>
          <pc:docMk/>
          <pc:sldMk cId="3717757261" sldId="318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0.521" v="30" actId="47"/>
        <pc:sldMkLst>
          <pc:docMk/>
          <pc:sldMk cId="1382495566" sldId="319"/>
        </pc:sldMkLst>
      </pc:sldChg>
      <pc:sldChg chg="add del">
        <pc:chgData name="Ceri Bedford - Stoke Mathematics Excellence Partnership" userId="172f770d-4383-413e-8b5b-8363153994b4" providerId="ADAL" clId="{447DD196-243E-41B4-A073-156F4CF118B4}" dt="2020-05-03T10:19:12.095" v="52" actId="47"/>
        <pc:sldMkLst>
          <pc:docMk/>
          <pc:sldMk cId="1493185779" sldId="320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9.163" v="35" actId="47"/>
        <pc:sldMkLst>
          <pc:docMk/>
          <pc:sldMk cId="2591349957" sldId="32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34.866" v="38" actId="47"/>
        <pc:sldMkLst>
          <pc:docMk/>
          <pc:sldMk cId="608718061" sldId="322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36.346" v="39" actId="47"/>
        <pc:sldMkLst>
          <pc:docMk/>
          <pc:sldMk cId="1362591045" sldId="323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7.610" v="34" actId="47"/>
        <pc:sldMkLst>
          <pc:docMk/>
          <pc:sldMk cId="2890294993" sldId="324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25.745" v="33" actId="47"/>
        <pc:sldMkLst>
          <pc:docMk/>
          <pc:sldMk cId="204389024" sldId="325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40.664" v="41" actId="47"/>
        <pc:sldMkLst>
          <pc:docMk/>
          <pc:sldMk cId="1076225242" sldId="328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30.990" v="36" actId="47"/>
        <pc:sldMkLst>
          <pc:docMk/>
          <pc:sldMk cId="1961304410" sldId="330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32.938" v="37" actId="47"/>
        <pc:sldMkLst>
          <pc:docMk/>
          <pc:sldMk cId="1791043783" sldId="331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38.939" v="40" actId="47"/>
        <pc:sldMkLst>
          <pc:docMk/>
          <pc:sldMk cId="1338516040" sldId="332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44.735" v="43" actId="47"/>
        <pc:sldMkLst>
          <pc:docMk/>
          <pc:sldMk cId="876280857" sldId="334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42.650" v="42" actId="47"/>
        <pc:sldMkLst>
          <pc:docMk/>
          <pc:sldMk cId="1079636809" sldId="335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48.843" v="45" actId="47"/>
        <pc:sldMkLst>
          <pc:docMk/>
          <pc:sldMk cId="3740629541" sldId="337"/>
        </pc:sldMkLst>
      </pc:sldChg>
      <pc:sldChg chg="del">
        <pc:chgData name="Ceri Bedford - Stoke Mathematics Excellence Partnership" userId="172f770d-4383-413e-8b5b-8363153994b4" providerId="ADAL" clId="{447DD196-243E-41B4-A073-156F4CF118B4}" dt="2020-05-03T10:18:46.926" v="44" actId="47"/>
        <pc:sldMkLst>
          <pc:docMk/>
          <pc:sldMk cId="4020078062" sldId="338"/>
        </pc:sldMkLst>
      </pc:sldChg>
    </pc:docChg>
  </pc:docChgLst>
  <pc:docChgLst>
    <pc:chgData name="Ceri Bedford - Stoke Mathematics Excellence Partnership" userId="S::cbedford@stjosephsmail.com::172f770d-4383-413e-8b5b-8363153994b4" providerId="AD" clId="Web-{6F0A6449-760C-15E1-024A-D63DBC96864D}"/>
    <pc:docChg chg="addSld sldOrd addMainMaster modMainMaster">
      <pc:chgData name="Ceri Bedford - Stoke Mathematics Excellence Partnership" userId="S::cbedford@stjosephsmail.com::172f770d-4383-413e-8b5b-8363153994b4" providerId="AD" clId="Web-{6F0A6449-760C-15E1-024A-D63DBC96864D}" dt="2020-05-04T07:08:06.623" v="1"/>
      <pc:docMkLst>
        <pc:docMk/>
      </pc:docMkLst>
      <pc:sldChg chg="add ord">
        <pc:chgData name="Ceri Bedford - Stoke Mathematics Excellence Partnership" userId="S::cbedford@stjosephsmail.com::172f770d-4383-413e-8b5b-8363153994b4" providerId="AD" clId="Web-{6F0A6449-760C-15E1-024A-D63DBC96864D}" dt="2020-05-04T07:08:06.623" v="1"/>
        <pc:sldMkLst>
          <pc:docMk/>
          <pc:sldMk cId="922686296" sldId="312"/>
        </pc:sldMkLst>
      </pc:sldChg>
      <pc:sldMasterChg chg="add addSldLayout">
        <pc:chgData name="Ceri Bedford - Stoke Mathematics Excellence Partnership" userId="S::cbedford@stjosephsmail.com::172f770d-4383-413e-8b5b-8363153994b4" providerId="AD" clId="Web-{6F0A6449-760C-15E1-024A-D63DBC96864D}" dt="2020-05-04T07:07:57.545" v="0"/>
        <pc:sldMasterMkLst>
          <pc:docMk/>
          <pc:sldMasterMk cId="1810702340" sldId="2147483648"/>
        </pc:sldMasterMkLst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844076400" sldId="2147483649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3777153417" sldId="2147483650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3194249774" sldId="2147483651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1797609725" sldId="2147483652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2358775332" sldId="2147483653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217745772" sldId="2147483654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1810193569" sldId="2147483655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4210391274" sldId="2147483656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1080186099" sldId="2147483657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245101460" sldId="2147483658"/>
          </pc:sldLayoutMkLst>
        </pc:sldLayoutChg>
        <pc:sldLayoutChg chg="ad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1810702340" sldId="2147483648"/>
            <pc:sldLayoutMk cId="2142113331" sldId="2147483659"/>
          </pc:sldLayoutMkLst>
        </pc:sldLayoutChg>
      </pc:sldMasterChg>
      <pc:sldMasterChg chg="replId modSldLayout">
        <pc:chgData name="Ceri Bedford - Stoke Mathematics Excellence Partnership" userId="S::cbedford@stjosephsmail.com::172f770d-4383-413e-8b5b-8363153994b4" providerId="AD" clId="Web-{6F0A6449-760C-15E1-024A-D63DBC96864D}" dt="2020-05-04T07:07:57.545" v="0"/>
        <pc:sldMasterMkLst>
          <pc:docMk/>
          <pc:sldMasterMk cId="3010602083" sldId="2147483660"/>
        </pc:sldMasterMkLst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2031953205" sldId="2147483661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2701971535" sldId="2147483662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443605875" sldId="2147483663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3818905776" sldId="2147483664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1764088593" sldId="2147483665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112329910" sldId="2147483666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1415760372" sldId="2147483667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2302460597" sldId="2147483668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1756271153" sldId="2147483669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2492521396" sldId="2147483670"/>
          </pc:sldLayoutMkLst>
        </pc:sldLayoutChg>
        <pc:sldLayoutChg chg="replId">
          <pc:chgData name="Ceri Bedford - Stoke Mathematics Excellence Partnership" userId="S::cbedford@stjosephsmail.com::172f770d-4383-413e-8b5b-8363153994b4" providerId="AD" clId="Web-{6F0A6449-760C-15E1-024A-D63DBC96864D}" dt="2020-05-04T07:07:57.545" v="0"/>
          <pc:sldLayoutMkLst>
            <pc:docMk/>
            <pc:sldMasterMk cId="3010602083" sldId="2147483660"/>
            <pc:sldLayoutMk cId="1781960309" sldId="214748367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95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521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9603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7B840-B573-4293-A4CF-DD771F5C54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457074-2998-4C0A-9CA1-88A68195F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2C57F-E494-40AE-BD72-6283F29DE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B4C12-E03B-4788-875A-9409E00FC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484E4-2ACD-4AFF-AF5A-F1712A351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076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A028D-483D-4174-932D-1AC6FA45F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86BABF-774A-40BE-B90C-2A16D82FF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8BFA8B-27A0-43E6-928E-BC61944D1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0E4B5-967A-4D94-A8E6-989D5A55D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C95E5-B30C-4712-A028-A7109EEB1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153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52E91-34D6-4272-8479-E215A988C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E3D7CF-6C03-475A-9B87-F6883F8A3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9822C-CFB4-45F0-8C52-D41BEA86B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0F494E-FACD-4CD6-966E-9A39A98B3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A357F-39E3-4BA8-AB65-C4367E104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4249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CF98B-015B-4D62-BD54-208A387D1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FF512-9CAB-49E7-A134-0E74616E63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4AC0D0-248A-4F87-92B6-FE537C57D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2F96F8-1DBF-472A-8DBF-A7C195AEB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05E888-E3D3-495F-B81E-DA4900C7D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D231C5-F353-4CFF-BDAE-6E0BB00C0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609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14693-9C57-4ADE-8914-63CA55C1C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B7BF0D-E6F7-43C4-A4AD-964BD6F66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02F7DE-1F98-41C9-87F8-74548854D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2D344B-A457-4E25-962D-056055868D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2286B9-9612-4190-B837-ACF364233E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DD1F08-0DD0-46DE-A5F6-9BE786CAD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255F02-6F3C-490B-9680-E9629B263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8F9DB4-187B-41E0-B6CE-8BDFE4876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775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CB509-763A-460E-A13D-594B779D1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FAF8EF-BFA3-4353-8AAB-D025694D9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8CEEBB-C7AC-4614-AB8F-4CA3D61C9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90B747-92D4-4BE7-814A-304004DCE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7457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23FDA0-9F48-424D-AC98-5EE03C97F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B7CAC-7441-46C5-A0A8-592E9A845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7DC640-D929-4008-A150-566C623C6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193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A34BE0-E844-46AA-B50E-DE9A81B13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56A0E3-E7D2-4161-9C35-517AA1815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29FA60-EC7A-4F08-A02E-35E0B3072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DB70C3-C4B4-42D1-B122-49067EB22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CEFA92-7365-4098-A6DC-5850669A7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528E4-8A21-4A9B-965D-61B6D2936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0391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971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DCC1A-6D12-49D4-AE51-6F1BF3D18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210C78-00B2-45A3-A62C-184EA7502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91F07-CA53-40C7-9647-9EBE441419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EFED84-1FF4-4848-BF16-944A09316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051A64-27BA-4156-B950-F51BB7BF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D0F27A-5C3B-45FC-B35D-61EC98DE2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1860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70229-CCB2-46D7-839D-58AC61AB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4A89D5-EACB-4120-977A-D018B8DF5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6C973-71BE-40FE-AB97-E83B69A93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F528F-8A40-4244-A4B7-22BF067C1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72ACF-95FF-48B2-980B-DA9D81AA4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01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6422ED-461B-42A5-A577-B50A646654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D9EA87-AAF1-4DFE-BE3C-542C5C75E8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3AAE9-62D3-4F9B-837B-3DBDD86BF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3B66E-816F-4EAB-851B-12DB3C413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1C04D-ABAD-4B8C-933E-EAE6015DF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113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60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8905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08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329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5760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46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627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9C112-EB1B-4BA1-B608-3FC273CBCBC4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6FB8D-B3C6-483F-AA1E-873461ACE8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60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18CC73-EAF1-4A6C-B048-9C4D7B076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6714F2-480A-47E2-8776-1F273DF4F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88EB3D-723F-48EB-B756-0EDEDCE697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C4FE-96FA-4F1E-9ACA-FE68A2865D8A}" type="datetimeFigureOut">
              <a:rPr lang="en-GB" smtClean="0"/>
              <a:t>05/05/2020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59E5A-5309-4525-A0ED-316A5F8929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EA545-1EA9-4B71-961C-B28C522B4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D461-BB04-4099-BB9E-D876BECBC1F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70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rich.maths.org/737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6699" y="0"/>
            <a:ext cx="12045300" cy="1433341"/>
            <a:chOff x="146699" y="0"/>
            <a:chExt cx="12045300" cy="1433341"/>
          </a:xfrm>
        </p:grpSpPr>
        <p:sp>
          <p:nvSpPr>
            <p:cNvPr id="4" name="TextBox 3"/>
            <p:cNvSpPr txBox="1"/>
            <p:nvPr/>
          </p:nvSpPr>
          <p:spPr>
            <a:xfrm>
              <a:off x="146699" y="0"/>
              <a:ext cx="107538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Revision Starter KS2/3 Transition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9992" y="101601"/>
              <a:ext cx="1362007" cy="133174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146699" y="602343"/>
            <a:ext cx="10753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b="1" dirty="0">
                <a:solidFill>
                  <a:srgbClr val="33CC33"/>
                </a:solidFill>
              </a:rPr>
              <a:t>Lesson 1:   12 and 24 hour time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37705" y="1636652"/>
            <a:ext cx="12192000" cy="5221348"/>
            <a:chOff x="0" y="1636652"/>
            <a:chExt cx="12192000" cy="5221348"/>
          </a:xfrm>
        </p:grpSpPr>
        <p:sp>
          <p:nvSpPr>
            <p:cNvPr id="9" name="Rectangle 8"/>
            <p:cNvSpPr/>
            <p:nvPr/>
          </p:nvSpPr>
          <p:spPr>
            <a:xfrm>
              <a:off x="0" y="1640224"/>
              <a:ext cx="6125029" cy="174171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125029" y="1636652"/>
              <a:ext cx="6066971" cy="279268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3381939"/>
              <a:ext cx="6125029" cy="174171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5116285"/>
              <a:ext cx="6125029" cy="174171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125029" y="4430762"/>
              <a:ext cx="6066971" cy="239928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57150"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676" y="3396578"/>
            <a:ext cx="6125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What is the difference between these times? </a:t>
            </a: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697" y="1701474"/>
            <a:ext cx="6125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What time does  the clock show? 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-29029" y="5154227"/>
            <a:ext cx="612502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 startAt="3"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This clock is 55 minutes slow. What is the actual time?</a:t>
            </a:r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  <a:p>
            <a:r>
              <a:rPr lang="en-GB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  <a:p>
            <a:endParaRPr lang="en-GB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0513" y="4372263"/>
            <a:ext cx="6096001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 What is the time in hours, minutes and seconds?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738E4B-24EC-4B87-8678-48BE18353950}"/>
              </a:ext>
            </a:extLst>
          </p:cNvPr>
          <p:cNvSpPr txBox="1"/>
          <p:nvPr/>
        </p:nvSpPr>
        <p:spPr>
          <a:xfrm>
            <a:off x="7900999" y="6299026"/>
            <a:ext cx="42910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3 minutes and 43 seconds past 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C6FD2D-9D92-4B29-B6FE-E5A7A1BC0814}"/>
              </a:ext>
            </a:extLst>
          </p:cNvPr>
          <p:cNvSpPr txBox="1"/>
          <p:nvPr/>
        </p:nvSpPr>
        <p:spPr>
          <a:xfrm>
            <a:off x="6127841" y="3924984"/>
            <a:ext cx="6218775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10:05 pm or 22:05 or 5 minutes past 10 at night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CF275F-EEB3-46B6-991B-005D76C1FD55}"/>
              </a:ext>
            </a:extLst>
          </p:cNvPr>
          <p:cNvSpPr txBox="1"/>
          <p:nvPr/>
        </p:nvSpPr>
        <p:spPr>
          <a:xfrm>
            <a:off x="3916100" y="5584495"/>
            <a:ext cx="2216006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Quarter past 1 or 1:15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6A4068-2B79-4265-AB16-225F259318B3}"/>
              </a:ext>
            </a:extLst>
          </p:cNvPr>
          <p:cNvSpPr txBox="1"/>
          <p:nvPr/>
        </p:nvSpPr>
        <p:spPr>
          <a:xfrm>
            <a:off x="4229515" y="2065312"/>
            <a:ext cx="1856798" cy="132343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1 minute to midnight or 59 minutes past 11 pm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288D36-48B3-4348-A3FE-BA5E27F5A36B}"/>
              </a:ext>
            </a:extLst>
          </p:cNvPr>
          <p:cNvSpPr txBox="1"/>
          <p:nvPr/>
        </p:nvSpPr>
        <p:spPr>
          <a:xfrm>
            <a:off x="3846188" y="4246046"/>
            <a:ext cx="2225297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</a:rPr>
              <a:t>5 hours 20 minutes</a:t>
            </a:r>
          </a:p>
        </p:txBody>
      </p:sp>
      <p:pic>
        <p:nvPicPr>
          <p:cNvPr id="1026" name="Picture 2" descr="Image result for happy math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103"/>
            <a:ext cx="1702869" cy="163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33705" y="1746515"/>
            <a:ext cx="5867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4. Write the time shown in 2 different ways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6759" y="4767884"/>
            <a:ext cx="1412828" cy="149786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5"/>
          <a:srcRect l="16019" t="8082" r="22753" b="9633"/>
          <a:stretch/>
        </p:blipFill>
        <p:spPr>
          <a:xfrm>
            <a:off x="400347" y="2182240"/>
            <a:ext cx="1244600" cy="9398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4577" y="5516814"/>
            <a:ext cx="1285411" cy="1313234"/>
          </a:xfrm>
          <a:prstGeom prst="rect">
            <a:avLst/>
          </a:prstGeom>
        </p:spPr>
      </p:pic>
      <p:pic>
        <p:nvPicPr>
          <p:cNvPr id="1024" name="Picture 10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478" y="3863922"/>
            <a:ext cx="1498921" cy="1223728"/>
          </a:xfrm>
          <a:prstGeom prst="rect">
            <a:avLst/>
          </a:prstGeom>
        </p:spPr>
      </p:pic>
      <p:pic>
        <p:nvPicPr>
          <p:cNvPr id="1025" name="Picture 10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9778" y="3829678"/>
            <a:ext cx="1423522" cy="1274193"/>
          </a:xfrm>
          <a:prstGeom prst="rect">
            <a:avLst/>
          </a:prstGeom>
        </p:spPr>
      </p:pic>
      <p:pic>
        <p:nvPicPr>
          <p:cNvPr id="1027" name="Picture 10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14410" y="2244563"/>
            <a:ext cx="1409700" cy="1333500"/>
          </a:xfrm>
          <a:prstGeom prst="rect">
            <a:avLst/>
          </a:prstGeom>
        </p:spPr>
      </p:pic>
      <p:pic>
        <p:nvPicPr>
          <p:cNvPr id="1029" name="Picture 1028"/>
          <p:cNvPicPr>
            <a:picLocks noChangeAspect="1"/>
          </p:cNvPicPr>
          <p:nvPr/>
        </p:nvPicPr>
        <p:blipFill rotWithShape="1">
          <a:blip r:embed="rId10"/>
          <a:srcRect l="10484" t="7666" r="3495" b="22794"/>
          <a:stretch/>
        </p:blipFill>
        <p:spPr>
          <a:xfrm>
            <a:off x="8747302" y="2246871"/>
            <a:ext cx="1778001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8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1" grpId="0" animBg="1"/>
      <p:bldP spid="26" grpId="0" animBg="1"/>
      <p:bldP spid="28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84200" y="334326"/>
            <a:ext cx="10515600" cy="866289"/>
          </a:xfrm>
        </p:spPr>
        <p:txBody>
          <a:bodyPr>
            <a:normAutofit/>
          </a:bodyPr>
          <a:lstStyle/>
          <a:p>
            <a:r>
              <a:rPr lang="en-GB" sz="3600" u="sng" dirty="0"/>
              <a:t>Lesson 1: Reading a clock face 12 and 24 hour time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799" y="2120900"/>
            <a:ext cx="4781613" cy="39671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800" y="128496"/>
            <a:ext cx="885976" cy="8662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42000" y="2120900"/>
            <a:ext cx="4711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Each number on the clock represents </a:t>
            </a:r>
          </a:p>
          <a:p>
            <a:r>
              <a:rPr lang="en-GB" sz="2000" dirty="0"/>
              <a:t>5 minutes.</a:t>
            </a:r>
          </a:p>
          <a:p>
            <a:r>
              <a:rPr lang="en-GB" sz="2000" dirty="0"/>
              <a:t>So we can count round in 5s.</a:t>
            </a:r>
          </a:p>
        </p:txBody>
      </p:sp>
      <p:sp>
        <p:nvSpPr>
          <p:cNvPr id="5" name="Rectangle 4"/>
          <p:cNvSpPr/>
          <p:nvPr/>
        </p:nvSpPr>
        <p:spPr>
          <a:xfrm>
            <a:off x="6016230" y="5047734"/>
            <a:ext cx="32615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Play </a:t>
            </a:r>
            <a:r>
              <a:rPr lang="en-GB" sz="2000" dirty="0" err="1"/>
              <a:t>nrich</a:t>
            </a:r>
            <a:r>
              <a:rPr lang="en-GB" sz="2000" dirty="0"/>
              <a:t> What’s the time</a:t>
            </a:r>
          </a:p>
          <a:p>
            <a:r>
              <a:rPr lang="en-GB" sz="2000" dirty="0">
                <a:hlinkClick r:id="rId4"/>
              </a:rPr>
              <a:t>https://nrich.maths.org/7377</a:t>
            </a:r>
            <a:endParaRPr lang="en-GB" sz="2000" dirty="0"/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96355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A day has 24 hours. A clock has 12 hours.</a:t>
            </a:r>
            <a:br>
              <a:rPr lang="en-GB" dirty="0"/>
            </a:br>
            <a:r>
              <a:rPr lang="en-GB" dirty="0"/>
              <a:t>This means each time will happen twice every day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725488" y="2243140"/>
            <a:ext cx="5157787" cy="82391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half past 2 in the morning </a:t>
            </a:r>
          </a:p>
          <a:p>
            <a:r>
              <a:rPr lang="en-GB" dirty="0"/>
              <a:t>2:30 am</a:t>
            </a:r>
          </a:p>
          <a:p>
            <a:endParaRPr lang="en-GB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854955" y="3167691"/>
            <a:ext cx="2365453" cy="2359356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6172200" y="2182814"/>
            <a:ext cx="5183188" cy="823912"/>
          </a:xfrm>
        </p:spPr>
        <p:txBody>
          <a:bodyPr>
            <a:normAutofit lnSpcReduction="10000"/>
          </a:bodyPr>
          <a:lstStyle/>
          <a:p>
            <a:r>
              <a:rPr lang="en-GB" dirty="0"/>
              <a:t>half past 2 in the afternoon</a:t>
            </a:r>
          </a:p>
          <a:p>
            <a:r>
              <a:rPr lang="en-GB" dirty="0"/>
              <a:t>2:30 pm</a:t>
            </a:r>
          </a:p>
          <a:p>
            <a:endParaRPr lang="en-GB" dirty="0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581067" y="3167691"/>
            <a:ext cx="2365453" cy="23593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840" y="5437518"/>
            <a:ext cx="1190625" cy="1238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383" y="5527047"/>
            <a:ext cx="1064909" cy="11487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14830" t="4798" r="16929" b="30556"/>
          <a:stretch/>
        </p:blipFill>
        <p:spPr>
          <a:xfrm>
            <a:off x="3304381" y="5627686"/>
            <a:ext cx="1364656" cy="10077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42748" r="-719" b="46568"/>
          <a:stretch/>
        </p:blipFill>
        <p:spPr>
          <a:xfrm>
            <a:off x="9311520" y="5561195"/>
            <a:ext cx="1270000" cy="111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90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24 hour clock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5079206" y="667093"/>
            <a:ext cx="5537994" cy="8239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On a 24 hour clock, once we get past 12pm( midday) we add onto 12.</a:t>
            </a:r>
          </a:p>
          <a:p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902" y="1581944"/>
            <a:ext cx="2993395" cy="2987299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79206" y="1491004"/>
            <a:ext cx="4420394" cy="449907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244" y="6027803"/>
            <a:ext cx="6698556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286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12 and 24 hour clocks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40" y="1906661"/>
            <a:ext cx="5139436" cy="686374"/>
          </a:xfrm>
          <a:prstGeom prst="rect">
            <a:avLst/>
          </a:prstGeom>
        </p:spPr>
      </p:pic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235955" y="3167691"/>
            <a:ext cx="2365453" cy="235935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7155" y="1906662"/>
            <a:ext cx="5224503" cy="696600"/>
          </a:xfrm>
          <a:prstGeom prst="rect">
            <a:avLst/>
          </a:prstGeom>
        </p:spPr>
      </p:pic>
      <p:pic>
        <p:nvPicPr>
          <p:cNvPr id="13" name="Content Placeholder 12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530267" y="3167691"/>
            <a:ext cx="2365453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943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016244"/>
          </a:xfrm>
        </p:spPr>
        <p:txBody>
          <a:bodyPr>
            <a:normAutofit fontScale="90000"/>
          </a:bodyPr>
          <a:lstStyle/>
          <a:p>
            <a:r>
              <a:rPr lang="en-GB" dirty="0"/>
              <a:t>Fluency: Convert between 24 to 12 hour clocks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839787" y="1439863"/>
            <a:ext cx="5157787" cy="823912"/>
          </a:xfrm>
        </p:spPr>
        <p:txBody>
          <a:bodyPr/>
          <a:lstStyle/>
          <a:p>
            <a:r>
              <a:rPr lang="en-GB" dirty="0"/>
              <a:t>Convert 12 to 24 hour</a:t>
            </a: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6" y="2505074"/>
            <a:ext cx="2436813" cy="3154319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172200" y="1423989"/>
            <a:ext cx="5183188" cy="823912"/>
          </a:xfrm>
        </p:spPr>
        <p:txBody>
          <a:bodyPr>
            <a:normAutofit/>
          </a:bodyPr>
          <a:lstStyle/>
          <a:p>
            <a:r>
              <a:rPr lang="en-GB" dirty="0"/>
              <a:t>Convert 24 to 12 hour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9590771" y="2534224"/>
            <a:ext cx="2042480" cy="3070225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4294967295"/>
          </p:nvPr>
        </p:nvPicPr>
        <p:blipFill>
          <a:blip r:embed="rId4"/>
          <a:stretch>
            <a:fillRect/>
          </a:stretch>
        </p:blipFill>
        <p:spPr>
          <a:xfrm>
            <a:off x="6429482" y="2505075"/>
            <a:ext cx="3161291" cy="30702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599" y="2505072"/>
            <a:ext cx="1841501" cy="326448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893698"/>
              </p:ext>
            </p:extLst>
          </p:nvPr>
        </p:nvGraphicFramePr>
        <p:xfrm>
          <a:off x="3544941" y="2562796"/>
          <a:ext cx="1485900" cy="3154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900">
                  <a:extLst>
                    <a:ext uri="{9D8B030D-6E8A-4147-A177-3AD203B41FA5}">
                      <a16:colId xmlns:a16="http://schemas.microsoft.com/office/drawing/2014/main" val="3927595923"/>
                    </a:ext>
                  </a:extLst>
                </a:gridCol>
              </a:tblGrid>
              <a:tr h="3942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8257364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092482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572029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7240857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3691085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5624327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700754"/>
                  </a:ext>
                </a:extLst>
              </a:tr>
              <a:tr h="39429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62853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074383"/>
              </p:ext>
            </p:extLst>
          </p:nvPr>
        </p:nvGraphicFramePr>
        <p:xfrm>
          <a:off x="9590772" y="2505072"/>
          <a:ext cx="1764615" cy="3070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4615">
                  <a:extLst>
                    <a:ext uri="{9D8B030D-6E8A-4147-A177-3AD203B41FA5}">
                      <a16:colId xmlns:a16="http://schemas.microsoft.com/office/drawing/2014/main" val="663768006"/>
                    </a:ext>
                  </a:extLst>
                </a:gridCol>
              </a:tblGrid>
              <a:tr h="38377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986112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1705016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2138734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64853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648498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0398927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6011162"/>
                  </a:ext>
                </a:extLst>
              </a:tr>
              <a:tr h="38377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455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70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GB" dirty="0"/>
              <a:t>Fluency: Convert between 24 to 12 hour</a:t>
            </a: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6700" y="936625"/>
            <a:ext cx="10296100" cy="5499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700" y="1033772"/>
            <a:ext cx="10296100" cy="54566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36100" y="5410200"/>
            <a:ext cx="2032000" cy="64633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An </a:t>
            </a:r>
            <a:r>
              <a:rPr lang="en-GB" dirty="0" err="1"/>
              <a:t>impasta</a:t>
            </a:r>
            <a:endParaRPr lang="en-GB" dirty="0"/>
          </a:p>
          <a:p>
            <a:r>
              <a:rPr lang="en-GB" dirty="0"/>
              <a:t>( an imposter)</a:t>
            </a:r>
          </a:p>
        </p:txBody>
      </p:sp>
    </p:spTree>
    <p:extLst>
      <p:ext uri="{BB962C8B-B14F-4D97-AF65-F5344CB8AC3E}">
        <p14:creationId xmlns:p14="http://schemas.microsoft.com/office/powerpoint/2010/main" val="37392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54075"/>
          </a:xfrm>
        </p:spPr>
        <p:txBody>
          <a:bodyPr>
            <a:normAutofit/>
          </a:bodyPr>
          <a:lstStyle/>
          <a:p>
            <a:r>
              <a:rPr lang="en-GB" sz="3200" dirty="0"/>
              <a:t>Reasoning and Problem Solving:12 and 24 hour time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t="436" r="33775"/>
          <a:stretch/>
        </p:blipFill>
        <p:spPr>
          <a:xfrm>
            <a:off x="839789" y="1689100"/>
            <a:ext cx="3097212" cy="18113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727" r="33296"/>
          <a:stretch/>
        </p:blipFill>
        <p:spPr>
          <a:xfrm>
            <a:off x="6421903" y="1257300"/>
            <a:ext cx="3509497" cy="52049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073" y="4207702"/>
            <a:ext cx="4855027" cy="15058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413" y="1596692"/>
            <a:ext cx="4676037" cy="18167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5100" y="5435600"/>
            <a:ext cx="1816100" cy="369332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16:20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/>
          <a:srcRect l="1969" t="727" r="32891" b="687"/>
          <a:stretch/>
        </p:blipFill>
        <p:spPr>
          <a:xfrm>
            <a:off x="6512943" y="1257300"/>
            <a:ext cx="3431157" cy="51689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44100" y="1219200"/>
            <a:ext cx="21209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Rosie will be there at ten past 2 in the afternoon</a:t>
            </a:r>
          </a:p>
          <a:p>
            <a:r>
              <a:rPr lang="en-GB" dirty="0"/>
              <a:t>Teddy  will be there at ten past 2 in the afternoon also</a:t>
            </a:r>
          </a:p>
          <a:p>
            <a:r>
              <a:rPr lang="en-GB" dirty="0"/>
              <a:t>Eva will be there 20 minutes earlier at ten minutes to 2</a:t>
            </a:r>
          </a:p>
        </p:txBody>
      </p:sp>
    </p:spTree>
    <p:extLst>
      <p:ext uri="{BB962C8B-B14F-4D97-AF65-F5344CB8AC3E}">
        <p14:creationId xmlns:p14="http://schemas.microsoft.com/office/powerpoint/2010/main" val="285908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E56C48A79B2D04DA4E14CCA85A1B2F8" ma:contentTypeVersion="15" ma:contentTypeDescription="Create a new document." ma:contentTypeScope="" ma:versionID="238bb1b87d2322687ecd6dc0888dad17">
  <xsd:schema xmlns:xsd="http://www.w3.org/2001/XMLSchema" xmlns:xs="http://www.w3.org/2001/XMLSchema" xmlns:p="http://schemas.microsoft.com/office/2006/metadata/properties" xmlns:ns3="59ad5d62-bf82-474a-a67b-9239acc522fd" xmlns:ns4="995531f6-a99b-4fc6-8d21-c24db875415c" targetNamespace="http://schemas.microsoft.com/office/2006/metadata/properties" ma:root="true" ma:fieldsID="f4c7a72084d0961e78830b8cfd468467" ns3:_="" ns4:_="">
    <xsd:import namespace="59ad5d62-bf82-474a-a67b-9239acc522fd"/>
    <xsd:import namespace="995531f6-a99b-4fc6-8d21-c24db875415c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d5d62-bf82-474a-a67b-9239acc522f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531f6-a99b-4fc6-8d21-c24db87541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1B1BA8-FC71-4EEE-8694-3B935531626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700431E-EBEB-4603-ACAC-BF994A893E8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83AC4B-3C1D-456A-B3B7-FD0BCAB95D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9ad5d62-bf82-474a-a67b-9239acc522fd"/>
    <ds:schemaRef ds:uri="995531f6-a99b-4fc6-8d21-c24db875415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294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Office Theme</vt:lpstr>
      <vt:lpstr>PowerPoint Presentation</vt:lpstr>
      <vt:lpstr>Lesson 1: Reading a clock face 12 and 24 hour time</vt:lpstr>
      <vt:lpstr>A day has 24 hours. A clock has 12 hours. This means each time will happen twice every day</vt:lpstr>
      <vt:lpstr>24 hour clock</vt:lpstr>
      <vt:lpstr>12 and 24 hour clocks</vt:lpstr>
      <vt:lpstr>Fluency: Convert between 24 to 12 hour clocks</vt:lpstr>
      <vt:lpstr>Fluency: Convert between 24 to 12 hour</vt:lpstr>
      <vt:lpstr>Reasoning and Problem Solving:12 and 24 hour time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</dc:creator>
  <cp:lastModifiedBy>Ceri Bedford - Stoke Mathematics Excellence Partnership</cp:lastModifiedBy>
  <cp:revision>136</cp:revision>
  <dcterms:created xsi:type="dcterms:W3CDTF">2020-02-09T07:58:44Z</dcterms:created>
  <dcterms:modified xsi:type="dcterms:W3CDTF">2020-05-05T07:43:31Z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0x010100FE56C48A79B2D04DA4E14CCA85A1B2F8</vt:lpwstr>
  </property>
</Properties>
</file>