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48" r:id="rId5"/>
  </p:sldMasterIdLst>
  <p:sldIdLst>
    <p:sldId id="339" r:id="rId6"/>
    <p:sldId id="263" r:id="rId7"/>
    <p:sldId id="277" r:id="rId8"/>
    <p:sldId id="278" r:id="rId9"/>
    <p:sldId id="289" r:id="rId10"/>
    <p:sldId id="281" r:id="rId11"/>
    <p:sldId id="279" r:id="rId12"/>
    <p:sldId id="313" r:id="rId13"/>
    <p:sldId id="290" r:id="rId14"/>
    <p:sldId id="295" r:id="rId15"/>
    <p:sldId id="308" r:id="rId16"/>
    <p:sldId id="300"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41" autoAdjust="0"/>
    <p:restoredTop sz="94660"/>
  </p:normalViewPr>
  <p:slideViewPr>
    <p:cSldViewPr snapToGrid="0">
      <p:cViewPr varScale="1">
        <p:scale>
          <a:sx n="74" d="100"/>
          <a:sy n="74" d="100"/>
        </p:scale>
        <p:origin x="88"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eri Bedford - Stoke Mathematics Excellence Partnership" userId="172f770d-4383-413e-8b5b-8363153994b4" providerId="ADAL" clId="{254BD183-9238-4E61-A5DA-527EBC3FCA25}"/>
    <pc:docChg chg="delSld">
      <pc:chgData name="Ceri Bedford - Stoke Mathematics Excellence Partnership" userId="172f770d-4383-413e-8b5b-8363153994b4" providerId="ADAL" clId="{254BD183-9238-4E61-A5DA-527EBC3FCA25}" dt="2020-05-05T08:13:45.844" v="0" actId="47"/>
      <pc:docMkLst>
        <pc:docMk/>
      </pc:docMkLst>
      <pc:sldChg chg="del">
        <pc:chgData name="Ceri Bedford - Stoke Mathematics Excellence Partnership" userId="172f770d-4383-413e-8b5b-8363153994b4" providerId="ADAL" clId="{254BD183-9238-4E61-A5DA-527EBC3FCA25}" dt="2020-05-05T08:13:45.844" v="0" actId="47"/>
        <pc:sldMkLst>
          <pc:docMk/>
          <pc:sldMk cId="1493185779" sldId="320"/>
        </pc:sldMkLst>
      </pc:sldChg>
    </pc:docChg>
  </pc:docChgLst>
  <pc:docChgLst>
    <pc:chgData name="Ceri Bedford - Stoke Mathematics Excellence Partnership" userId="S::cbedford@stjosephsmail.com::172f770d-4383-413e-8b5b-8363153994b4" providerId="AD" clId="Web-{B5D987AD-35C0-34D7-68EC-8BF9AB4C06AC}"/>
    <pc:docChg chg="addSld delSld sldOrd addMainMaster modMainMaster">
      <pc:chgData name="Ceri Bedford - Stoke Mathematics Excellence Partnership" userId="S::cbedford@stjosephsmail.com::172f770d-4383-413e-8b5b-8363153994b4" providerId="AD" clId="Web-{B5D987AD-35C0-34D7-68EC-8BF9AB4C06AC}" dt="2020-05-04T07:13:09.284" v="52"/>
      <pc:docMkLst>
        <pc:docMk/>
      </pc:docMkLst>
      <pc:sldChg chg="del">
        <pc:chgData name="Ceri Bedford - Stoke Mathematics Excellence Partnership" userId="S::cbedford@stjosephsmail.com::172f770d-4383-413e-8b5b-8363153994b4" providerId="AD" clId="Web-{B5D987AD-35C0-34D7-68EC-8BF9AB4C06AC}" dt="2020-05-04T07:12:16.002" v="20"/>
        <pc:sldMkLst>
          <pc:docMk/>
          <pc:sldMk cId="3740078484" sldId="259"/>
        </pc:sldMkLst>
      </pc:sldChg>
      <pc:sldChg chg="del">
        <pc:chgData name="Ceri Bedford - Stoke Mathematics Excellence Partnership" userId="S::cbedford@stjosephsmail.com::172f770d-4383-413e-8b5b-8363153994b4" providerId="AD" clId="Web-{B5D987AD-35C0-34D7-68EC-8BF9AB4C06AC}" dt="2020-05-04T07:12:20.503" v="25"/>
        <pc:sldMkLst>
          <pc:docMk/>
          <pc:sldMk cId="2100525808" sldId="260"/>
        </pc:sldMkLst>
      </pc:sldChg>
      <pc:sldChg chg="del">
        <pc:chgData name="Ceri Bedford - Stoke Mathematics Excellence Partnership" userId="S::cbedford@stjosephsmail.com::172f770d-4383-413e-8b5b-8363153994b4" providerId="AD" clId="Web-{B5D987AD-35C0-34D7-68EC-8BF9AB4C06AC}" dt="2020-05-04T07:11:28.471" v="2"/>
        <pc:sldMkLst>
          <pc:docMk/>
          <pc:sldMk cId="4096355487" sldId="261"/>
        </pc:sldMkLst>
      </pc:sldChg>
      <pc:sldChg chg="del">
        <pc:chgData name="Ceri Bedford - Stoke Mathematics Excellence Partnership" userId="S::cbedford@stjosephsmail.com::172f770d-4383-413e-8b5b-8363153994b4" providerId="AD" clId="Web-{B5D987AD-35C0-34D7-68EC-8BF9AB4C06AC}" dt="2020-05-04T07:12:02.002" v="9"/>
        <pc:sldMkLst>
          <pc:docMk/>
          <pc:sldMk cId="3718038798" sldId="264"/>
        </pc:sldMkLst>
      </pc:sldChg>
      <pc:sldChg chg="del">
        <pc:chgData name="Ceri Bedford - Stoke Mathematics Excellence Partnership" userId="S::cbedford@stjosephsmail.com::172f770d-4383-413e-8b5b-8363153994b4" providerId="AD" clId="Web-{B5D987AD-35C0-34D7-68EC-8BF9AB4C06AC}" dt="2020-05-04T07:12:19.534" v="24"/>
        <pc:sldMkLst>
          <pc:docMk/>
          <pc:sldMk cId="3460899417" sldId="265"/>
        </pc:sldMkLst>
      </pc:sldChg>
      <pc:sldChg chg="del">
        <pc:chgData name="Ceri Bedford - Stoke Mathematics Excellence Partnership" userId="S::cbedford@stjosephsmail.com::172f770d-4383-413e-8b5b-8363153994b4" providerId="AD" clId="Web-{B5D987AD-35C0-34D7-68EC-8BF9AB4C06AC}" dt="2020-05-04T07:11:33.877" v="4"/>
        <pc:sldMkLst>
          <pc:docMk/>
          <pc:sldMk cId="3196286442" sldId="268"/>
        </pc:sldMkLst>
      </pc:sldChg>
      <pc:sldChg chg="del">
        <pc:chgData name="Ceri Bedford - Stoke Mathematics Excellence Partnership" userId="S::cbedford@stjosephsmail.com::172f770d-4383-413e-8b5b-8363153994b4" providerId="AD" clId="Web-{B5D987AD-35C0-34D7-68EC-8BF9AB4C06AC}" dt="2020-05-04T07:11:31.221" v="3"/>
        <pc:sldMkLst>
          <pc:docMk/>
          <pc:sldMk cId="3049290350" sldId="269"/>
        </pc:sldMkLst>
      </pc:sldChg>
      <pc:sldChg chg="del">
        <pc:chgData name="Ceri Bedford - Stoke Mathematics Excellence Partnership" userId="S::cbedford@stjosephsmail.com::172f770d-4383-413e-8b5b-8363153994b4" providerId="AD" clId="Web-{B5D987AD-35C0-34D7-68EC-8BF9AB4C06AC}" dt="2020-05-04T07:11:35.299" v="5"/>
        <pc:sldMkLst>
          <pc:docMk/>
          <pc:sldMk cId="727943823" sldId="270"/>
        </pc:sldMkLst>
      </pc:sldChg>
      <pc:sldChg chg="del">
        <pc:chgData name="Ceri Bedford - Stoke Mathematics Excellence Partnership" userId="S::cbedford@stjosephsmail.com::172f770d-4383-413e-8b5b-8363153994b4" providerId="AD" clId="Web-{B5D987AD-35C0-34D7-68EC-8BF9AB4C06AC}" dt="2020-05-04T07:11:38.971" v="6"/>
        <pc:sldMkLst>
          <pc:docMk/>
          <pc:sldMk cId="624700405" sldId="272"/>
        </pc:sldMkLst>
      </pc:sldChg>
      <pc:sldChg chg="add del">
        <pc:chgData name="Ceri Bedford - Stoke Mathematics Excellence Partnership" userId="S::cbedford@stjosephsmail.com::172f770d-4383-413e-8b5b-8363153994b4" providerId="AD" clId="Web-{B5D987AD-35C0-34D7-68EC-8BF9AB4C06AC}" dt="2020-05-04T07:12:54.940" v="46"/>
        <pc:sldMkLst>
          <pc:docMk/>
          <pc:sldMk cId="3397741437" sldId="279"/>
        </pc:sldMkLst>
      </pc:sldChg>
      <pc:sldChg chg="del">
        <pc:chgData name="Ceri Bedford - Stoke Mathematics Excellence Partnership" userId="S::cbedford@stjosephsmail.com::172f770d-4383-413e-8b5b-8363153994b4" providerId="AD" clId="Web-{B5D987AD-35C0-34D7-68EC-8BF9AB4C06AC}" dt="2020-05-04T07:12:05.284" v="11"/>
        <pc:sldMkLst>
          <pc:docMk/>
          <pc:sldMk cId="3005610893" sldId="284"/>
        </pc:sldMkLst>
      </pc:sldChg>
      <pc:sldChg chg="del">
        <pc:chgData name="Ceri Bedford - Stoke Mathematics Excellence Partnership" userId="S::cbedford@stjosephsmail.com::172f770d-4383-413e-8b5b-8363153994b4" providerId="AD" clId="Web-{B5D987AD-35C0-34D7-68EC-8BF9AB4C06AC}" dt="2020-05-04T07:12:07.612" v="13"/>
        <pc:sldMkLst>
          <pc:docMk/>
          <pc:sldMk cId="3540611154" sldId="285"/>
        </pc:sldMkLst>
      </pc:sldChg>
      <pc:sldChg chg="del">
        <pc:chgData name="Ceri Bedford - Stoke Mathematics Excellence Partnership" userId="S::cbedford@stjosephsmail.com::172f770d-4383-413e-8b5b-8363153994b4" providerId="AD" clId="Web-{B5D987AD-35C0-34D7-68EC-8BF9AB4C06AC}" dt="2020-05-04T07:12:03.784" v="10"/>
        <pc:sldMkLst>
          <pc:docMk/>
          <pc:sldMk cId="3676079754" sldId="286"/>
        </pc:sldMkLst>
      </pc:sldChg>
      <pc:sldChg chg="del">
        <pc:chgData name="Ceri Bedford - Stoke Mathematics Excellence Partnership" userId="S::cbedford@stjosephsmail.com::172f770d-4383-413e-8b5b-8363153994b4" providerId="AD" clId="Web-{B5D987AD-35C0-34D7-68EC-8BF9AB4C06AC}" dt="2020-05-04T07:12:06.737" v="12"/>
        <pc:sldMkLst>
          <pc:docMk/>
          <pc:sldMk cId="2592817152" sldId="287"/>
        </pc:sldMkLst>
      </pc:sldChg>
      <pc:sldChg chg="del">
        <pc:chgData name="Ceri Bedford - Stoke Mathematics Excellence Partnership" userId="S::cbedford@stjosephsmail.com::172f770d-4383-413e-8b5b-8363153994b4" providerId="AD" clId="Web-{B5D987AD-35C0-34D7-68EC-8BF9AB4C06AC}" dt="2020-05-04T07:12:08.674" v="14"/>
        <pc:sldMkLst>
          <pc:docMk/>
          <pc:sldMk cId="2424118747" sldId="288"/>
        </pc:sldMkLst>
      </pc:sldChg>
      <pc:sldChg chg="add del">
        <pc:chgData name="Ceri Bedford - Stoke Mathematics Excellence Partnership" userId="S::cbedford@stjosephsmail.com::172f770d-4383-413e-8b5b-8363153994b4" providerId="AD" clId="Web-{B5D987AD-35C0-34D7-68EC-8BF9AB4C06AC}" dt="2020-05-04T07:13:00.253" v="48"/>
        <pc:sldMkLst>
          <pc:docMk/>
          <pc:sldMk cId="2046717283" sldId="290"/>
        </pc:sldMkLst>
      </pc:sldChg>
      <pc:sldChg chg="del">
        <pc:chgData name="Ceri Bedford - Stoke Mathematics Excellence Partnership" userId="S::cbedford@stjosephsmail.com::172f770d-4383-413e-8b5b-8363153994b4" providerId="AD" clId="Web-{B5D987AD-35C0-34D7-68EC-8BF9AB4C06AC}" dt="2020-05-04T07:12:09.799" v="15"/>
        <pc:sldMkLst>
          <pc:docMk/>
          <pc:sldMk cId="4114988959" sldId="291"/>
        </pc:sldMkLst>
      </pc:sldChg>
      <pc:sldChg chg="add del">
        <pc:chgData name="Ceri Bedford - Stoke Mathematics Excellence Partnership" userId="S::cbedford@stjosephsmail.com::172f770d-4383-413e-8b5b-8363153994b4" providerId="AD" clId="Web-{B5D987AD-35C0-34D7-68EC-8BF9AB4C06AC}" dt="2020-05-04T07:13:02.862" v="49"/>
        <pc:sldMkLst>
          <pc:docMk/>
          <pc:sldMk cId="3579201361" sldId="295"/>
        </pc:sldMkLst>
      </pc:sldChg>
      <pc:sldChg chg="add del">
        <pc:chgData name="Ceri Bedford - Stoke Mathematics Excellence Partnership" userId="S::cbedford@stjosephsmail.com::172f770d-4383-413e-8b5b-8363153994b4" providerId="AD" clId="Web-{B5D987AD-35C0-34D7-68EC-8BF9AB4C06AC}" dt="2020-05-04T07:13:06.519" v="51"/>
        <pc:sldMkLst>
          <pc:docMk/>
          <pc:sldMk cId="1065809094" sldId="300"/>
        </pc:sldMkLst>
      </pc:sldChg>
      <pc:sldChg chg="del">
        <pc:chgData name="Ceri Bedford - Stoke Mathematics Excellence Partnership" userId="S::cbedford@stjosephsmail.com::172f770d-4383-413e-8b5b-8363153994b4" providerId="AD" clId="Web-{B5D987AD-35C0-34D7-68EC-8BF9AB4C06AC}" dt="2020-05-04T07:12:13.127" v="18"/>
        <pc:sldMkLst>
          <pc:docMk/>
          <pc:sldMk cId="1809474832" sldId="301"/>
        </pc:sldMkLst>
      </pc:sldChg>
      <pc:sldChg chg="del">
        <pc:chgData name="Ceri Bedford - Stoke Mathematics Excellence Partnership" userId="S::cbedford@stjosephsmail.com::172f770d-4383-413e-8b5b-8363153994b4" providerId="AD" clId="Web-{B5D987AD-35C0-34D7-68EC-8BF9AB4C06AC}" dt="2020-05-04T07:12:13.846" v="19"/>
        <pc:sldMkLst>
          <pc:docMk/>
          <pc:sldMk cId="2517534111" sldId="302"/>
        </pc:sldMkLst>
      </pc:sldChg>
      <pc:sldChg chg="del">
        <pc:chgData name="Ceri Bedford - Stoke Mathematics Excellence Partnership" userId="S::cbedford@stjosephsmail.com::172f770d-4383-413e-8b5b-8363153994b4" providerId="AD" clId="Web-{B5D987AD-35C0-34D7-68EC-8BF9AB4C06AC}" dt="2020-05-04T07:11:44.080" v="8"/>
        <pc:sldMkLst>
          <pc:docMk/>
          <pc:sldMk cId="2859085093" sldId="305"/>
        </pc:sldMkLst>
      </pc:sldChg>
      <pc:sldChg chg="add del">
        <pc:chgData name="Ceri Bedford - Stoke Mathematics Excellence Partnership" userId="S::cbedford@stjosephsmail.com::172f770d-4383-413e-8b5b-8363153994b4" providerId="AD" clId="Web-{B5D987AD-35C0-34D7-68EC-8BF9AB4C06AC}" dt="2020-05-04T07:13:05.440" v="50"/>
        <pc:sldMkLst>
          <pc:docMk/>
          <pc:sldMk cId="2569795320" sldId="308"/>
        </pc:sldMkLst>
      </pc:sldChg>
      <pc:sldChg chg="del">
        <pc:chgData name="Ceri Bedford - Stoke Mathematics Excellence Partnership" userId="S::cbedford@stjosephsmail.com::172f770d-4383-413e-8b5b-8363153994b4" providerId="AD" clId="Web-{B5D987AD-35C0-34D7-68EC-8BF9AB4C06AC}" dt="2020-05-04T07:12:11.128" v="16"/>
        <pc:sldMkLst>
          <pc:docMk/>
          <pc:sldMk cId="1370863344" sldId="310"/>
        </pc:sldMkLst>
      </pc:sldChg>
      <pc:sldChg chg="del">
        <pc:chgData name="Ceri Bedford - Stoke Mathematics Excellence Partnership" userId="S::cbedford@stjosephsmail.com::172f770d-4383-413e-8b5b-8363153994b4" providerId="AD" clId="Web-{B5D987AD-35C0-34D7-68EC-8BF9AB4C06AC}" dt="2020-05-04T07:11:41.549" v="7"/>
        <pc:sldMkLst>
          <pc:docMk/>
          <pc:sldMk cId="373922035" sldId="311"/>
        </pc:sldMkLst>
      </pc:sldChg>
      <pc:sldChg chg="add del">
        <pc:chgData name="Ceri Bedford - Stoke Mathematics Excellence Partnership" userId="S::cbedford@stjosephsmail.com::172f770d-4383-413e-8b5b-8363153994b4" providerId="AD" clId="Web-{B5D987AD-35C0-34D7-68EC-8BF9AB4C06AC}" dt="2020-05-04T07:12:57.487" v="47"/>
        <pc:sldMkLst>
          <pc:docMk/>
          <pc:sldMk cId="2019566248" sldId="313"/>
        </pc:sldMkLst>
      </pc:sldChg>
      <pc:sldChg chg="del">
        <pc:chgData name="Ceri Bedford - Stoke Mathematics Excellence Partnership" userId="S::cbedford@stjosephsmail.com::172f770d-4383-413e-8b5b-8363153994b4" providerId="AD" clId="Web-{B5D987AD-35C0-34D7-68EC-8BF9AB4C06AC}" dt="2020-05-04T07:12:11.768" v="17"/>
        <pc:sldMkLst>
          <pc:docMk/>
          <pc:sldMk cId="3158238259" sldId="316"/>
        </pc:sldMkLst>
      </pc:sldChg>
      <pc:sldChg chg="del">
        <pc:chgData name="Ceri Bedford - Stoke Mathematics Excellence Partnership" userId="S::cbedford@stjosephsmail.com::172f770d-4383-413e-8b5b-8363153994b4" providerId="AD" clId="Web-{B5D987AD-35C0-34D7-68EC-8BF9AB4C06AC}" dt="2020-05-04T07:12:17.768" v="22"/>
        <pc:sldMkLst>
          <pc:docMk/>
          <pc:sldMk cId="2040656155" sldId="317"/>
        </pc:sldMkLst>
      </pc:sldChg>
      <pc:sldChg chg="del">
        <pc:chgData name="Ceri Bedford - Stoke Mathematics Excellence Partnership" userId="S::cbedford@stjosephsmail.com::172f770d-4383-413e-8b5b-8363153994b4" providerId="AD" clId="Web-{B5D987AD-35C0-34D7-68EC-8BF9AB4C06AC}" dt="2020-05-04T07:12:16.862" v="21"/>
        <pc:sldMkLst>
          <pc:docMk/>
          <pc:sldMk cId="3717757261" sldId="318"/>
        </pc:sldMkLst>
      </pc:sldChg>
      <pc:sldChg chg="del">
        <pc:chgData name="Ceri Bedford - Stoke Mathematics Excellence Partnership" userId="S::cbedford@stjosephsmail.com::172f770d-4383-413e-8b5b-8363153994b4" providerId="AD" clId="Web-{B5D987AD-35C0-34D7-68EC-8BF9AB4C06AC}" dt="2020-05-04T07:12:18.674" v="23"/>
        <pc:sldMkLst>
          <pc:docMk/>
          <pc:sldMk cId="1382495566" sldId="319"/>
        </pc:sldMkLst>
      </pc:sldChg>
      <pc:sldChg chg="add del">
        <pc:chgData name="Ceri Bedford - Stoke Mathematics Excellence Partnership" userId="S::cbedford@stjosephsmail.com::172f770d-4383-413e-8b5b-8363153994b4" providerId="AD" clId="Web-{B5D987AD-35C0-34D7-68EC-8BF9AB4C06AC}" dt="2020-05-04T07:13:09.284" v="52"/>
        <pc:sldMkLst>
          <pc:docMk/>
          <pc:sldMk cId="1493185779" sldId="320"/>
        </pc:sldMkLst>
      </pc:sldChg>
      <pc:sldChg chg="del">
        <pc:chgData name="Ceri Bedford - Stoke Mathematics Excellence Partnership" userId="S::cbedford@stjosephsmail.com::172f770d-4383-413e-8b5b-8363153994b4" providerId="AD" clId="Web-{B5D987AD-35C0-34D7-68EC-8BF9AB4C06AC}" dt="2020-05-04T07:12:24.143" v="28"/>
        <pc:sldMkLst>
          <pc:docMk/>
          <pc:sldMk cId="2591349957" sldId="321"/>
        </pc:sldMkLst>
      </pc:sldChg>
      <pc:sldChg chg="del">
        <pc:chgData name="Ceri Bedford - Stoke Mathematics Excellence Partnership" userId="S::cbedford@stjosephsmail.com::172f770d-4383-413e-8b5b-8363153994b4" providerId="AD" clId="Web-{B5D987AD-35C0-34D7-68EC-8BF9AB4C06AC}" dt="2020-05-04T07:12:28.003" v="31"/>
        <pc:sldMkLst>
          <pc:docMk/>
          <pc:sldMk cId="608718061" sldId="322"/>
        </pc:sldMkLst>
      </pc:sldChg>
      <pc:sldChg chg="del">
        <pc:chgData name="Ceri Bedford - Stoke Mathematics Excellence Partnership" userId="S::cbedford@stjosephsmail.com::172f770d-4383-413e-8b5b-8363153994b4" providerId="AD" clId="Web-{B5D987AD-35C0-34D7-68EC-8BF9AB4C06AC}" dt="2020-05-04T07:12:28.737" v="32"/>
        <pc:sldMkLst>
          <pc:docMk/>
          <pc:sldMk cId="1362591045" sldId="323"/>
        </pc:sldMkLst>
      </pc:sldChg>
      <pc:sldChg chg="del">
        <pc:chgData name="Ceri Bedford - Stoke Mathematics Excellence Partnership" userId="S::cbedford@stjosephsmail.com::172f770d-4383-413e-8b5b-8363153994b4" providerId="AD" clId="Web-{B5D987AD-35C0-34D7-68EC-8BF9AB4C06AC}" dt="2020-05-04T07:12:23.331" v="27"/>
        <pc:sldMkLst>
          <pc:docMk/>
          <pc:sldMk cId="2890294993" sldId="324"/>
        </pc:sldMkLst>
      </pc:sldChg>
      <pc:sldChg chg="del">
        <pc:chgData name="Ceri Bedford - Stoke Mathematics Excellence Partnership" userId="S::cbedford@stjosephsmail.com::172f770d-4383-413e-8b5b-8363153994b4" providerId="AD" clId="Web-{B5D987AD-35C0-34D7-68EC-8BF9AB4C06AC}" dt="2020-05-04T07:12:21.628" v="26"/>
        <pc:sldMkLst>
          <pc:docMk/>
          <pc:sldMk cId="204389024" sldId="325"/>
        </pc:sldMkLst>
      </pc:sldChg>
      <pc:sldChg chg="del">
        <pc:chgData name="Ceri Bedford - Stoke Mathematics Excellence Partnership" userId="S::cbedford@stjosephsmail.com::172f770d-4383-413e-8b5b-8363153994b4" providerId="AD" clId="Web-{B5D987AD-35C0-34D7-68EC-8BF9AB4C06AC}" dt="2020-05-04T07:12:30.799" v="34"/>
        <pc:sldMkLst>
          <pc:docMk/>
          <pc:sldMk cId="1076225242" sldId="328"/>
        </pc:sldMkLst>
      </pc:sldChg>
      <pc:sldChg chg="del">
        <pc:chgData name="Ceri Bedford - Stoke Mathematics Excellence Partnership" userId="S::cbedford@stjosephsmail.com::172f770d-4383-413e-8b5b-8363153994b4" providerId="AD" clId="Web-{B5D987AD-35C0-34D7-68EC-8BF9AB4C06AC}" dt="2020-05-04T07:12:25.284" v="29"/>
        <pc:sldMkLst>
          <pc:docMk/>
          <pc:sldMk cId="1961304410" sldId="330"/>
        </pc:sldMkLst>
      </pc:sldChg>
      <pc:sldChg chg="del">
        <pc:chgData name="Ceri Bedford - Stoke Mathematics Excellence Partnership" userId="S::cbedford@stjosephsmail.com::172f770d-4383-413e-8b5b-8363153994b4" providerId="AD" clId="Web-{B5D987AD-35C0-34D7-68EC-8BF9AB4C06AC}" dt="2020-05-04T07:12:26.518" v="30"/>
        <pc:sldMkLst>
          <pc:docMk/>
          <pc:sldMk cId="1791043783" sldId="331"/>
        </pc:sldMkLst>
      </pc:sldChg>
      <pc:sldChg chg="del">
        <pc:chgData name="Ceri Bedford - Stoke Mathematics Excellence Partnership" userId="S::cbedford@stjosephsmail.com::172f770d-4383-413e-8b5b-8363153994b4" providerId="AD" clId="Web-{B5D987AD-35C0-34D7-68EC-8BF9AB4C06AC}" dt="2020-05-04T07:12:29.628" v="33"/>
        <pc:sldMkLst>
          <pc:docMk/>
          <pc:sldMk cId="1338516040" sldId="332"/>
        </pc:sldMkLst>
      </pc:sldChg>
      <pc:sldChg chg="del">
        <pc:chgData name="Ceri Bedford - Stoke Mathematics Excellence Partnership" userId="S::cbedford@stjosephsmail.com::172f770d-4383-413e-8b5b-8363153994b4" providerId="AD" clId="Web-{B5D987AD-35C0-34D7-68EC-8BF9AB4C06AC}" dt="2020-05-04T07:12:32.909" v="36"/>
        <pc:sldMkLst>
          <pc:docMk/>
          <pc:sldMk cId="876280857" sldId="334"/>
        </pc:sldMkLst>
      </pc:sldChg>
      <pc:sldChg chg="del">
        <pc:chgData name="Ceri Bedford - Stoke Mathematics Excellence Partnership" userId="S::cbedford@stjosephsmail.com::172f770d-4383-413e-8b5b-8363153994b4" providerId="AD" clId="Web-{B5D987AD-35C0-34D7-68EC-8BF9AB4C06AC}" dt="2020-05-04T07:12:31.924" v="35"/>
        <pc:sldMkLst>
          <pc:docMk/>
          <pc:sldMk cId="1079636809" sldId="335"/>
        </pc:sldMkLst>
      </pc:sldChg>
      <pc:sldChg chg="del">
        <pc:chgData name="Ceri Bedford - Stoke Mathematics Excellence Partnership" userId="S::cbedford@stjosephsmail.com::172f770d-4383-413e-8b5b-8363153994b4" providerId="AD" clId="Web-{B5D987AD-35C0-34D7-68EC-8BF9AB4C06AC}" dt="2020-05-04T07:12:35.284" v="38"/>
        <pc:sldMkLst>
          <pc:docMk/>
          <pc:sldMk cId="3740629541" sldId="337"/>
        </pc:sldMkLst>
      </pc:sldChg>
      <pc:sldChg chg="del">
        <pc:chgData name="Ceri Bedford - Stoke Mathematics Excellence Partnership" userId="S::cbedford@stjosephsmail.com::172f770d-4383-413e-8b5b-8363153994b4" providerId="AD" clId="Web-{B5D987AD-35C0-34D7-68EC-8BF9AB4C06AC}" dt="2020-05-04T07:12:33.674" v="37"/>
        <pc:sldMkLst>
          <pc:docMk/>
          <pc:sldMk cId="4020078062" sldId="338"/>
        </pc:sldMkLst>
      </pc:sldChg>
      <pc:sldChg chg="add ord">
        <pc:chgData name="Ceri Bedford - Stoke Mathematics Excellence Partnership" userId="S::cbedford@stjosephsmail.com::172f770d-4383-413e-8b5b-8363153994b4" providerId="AD" clId="Web-{B5D987AD-35C0-34D7-68EC-8BF9AB4C06AC}" dt="2020-05-04T07:09:20.064" v="1"/>
        <pc:sldMkLst>
          <pc:docMk/>
          <pc:sldMk cId="3973899980" sldId="339"/>
        </pc:sldMkLst>
      </pc:sldChg>
      <pc:sldMasterChg chg="add addSldLayout">
        <pc:chgData name="Ceri Bedford - Stoke Mathematics Excellence Partnership" userId="S::cbedford@stjosephsmail.com::172f770d-4383-413e-8b5b-8363153994b4" providerId="AD" clId="Web-{B5D987AD-35C0-34D7-68EC-8BF9AB4C06AC}" dt="2020-05-04T07:09:15.204" v="0"/>
        <pc:sldMasterMkLst>
          <pc:docMk/>
          <pc:sldMasterMk cId="1810702340" sldId="2147483648"/>
        </pc:sldMasterMkLst>
        <pc:sldLayoutChg chg="add">
          <pc:chgData name="Ceri Bedford - Stoke Mathematics Excellence Partnership" userId="S::cbedford@stjosephsmail.com::172f770d-4383-413e-8b5b-8363153994b4" providerId="AD" clId="Web-{B5D987AD-35C0-34D7-68EC-8BF9AB4C06AC}" dt="2020-05-04T07:09:15.204" v="0"/>
          <pc:sldLayoutMkLst>
            <pc:docMk/>
            <pc:sldMasterMk cId="1810702340" sldId="2147483648"/>
            <pc:sldLayoutMk cId="844076400" sldId="2147483649"/>
          </pc:sldLayoutMkLst>
        </pc:sldLayoutChg>
        <pc:sldLayoutChg chg="add">
          <pc:chgData name="Ceri Bedford - Stoke Mathematics Excellence Partnership" userId="S::cbedford@stjosephsmail.com::172f770d-4383-413e-8b5b-8363153994b4" providerId="AD" clId="Web-{B5D987AD-35C0-34D7-68EC-8BF9AB4C06AC}" dt="2020-05-04T07:09:15.204" v="0"/>
          <pc:sldLayoutMkLst>
            <pc:docMk/>
            <pc:sldMasterMk cId="1810702340" sldId="2147483648"/>
            <pc:sldLayoutMk cId="3777153417" sldId="2147483650"/>
          </pc:sldLayoutMkLst>
        </pc:sldLayoutChg>
        <pc:sldLayoutChg chg="add">
          <pc:chgData name="Ceri Bedford - Stoke Mathematics Excellence Partnership" userId="S::cbedford@stjosephsmail.com::172f770d-4383-413e-8b5b-8363153994b4" providerId="AD" clId="Web-{B5D987AD-35C0-34D7-68EC-8BF9AB4C06AC}" dt="2020-05-04T07:09:15.204" v="0"/>
          <pc:sldLayoutMkLst>
            <pc:docMk/>
            <pc:sldMasterMk cId="1810702340" sldId="2147483648"/>
            <pc:sldLayoutMk cId="3194249774" sldId="2147483651"/>
          </pc:sldLayoutMkLst>
        </pc:sldLayoutChg>
        <pc:sldLayoutChg chg="add">
          <pc:chgData name="Ceri Bedford - Stoke Mathematics Excellence Partnership" userId="S::cbedford@stjosephsmail.com::172f770d-4383-413e-8b5b-8363153994b4" providerId="AD" clId="Web-{B5D987AD-35C0-34D7-68EC-8BF9AB4C06AC}" dt="2020-05-04T07:09:15.204" v="0"/>
          <pc:sldLayoutMkLst>
            <pc:docMk/>
            <pc:sldMasterMk cId="1810702340" sldId="2147483648"/>
            <pc:sldLayoutMk cId="1797609725" sldId="2147483652"/>
          </pc:sldLayoutMkLst>
        </pc:sldLayoutChg>
        <pc:sldLayoutChg chg="add">
          <pc:chgData name="Ceri Bedford - Stoke Mathematics Excellence Partnership" userId="S::cbedford@stjosephsmail.com::172f770d-4383-413e-8b5b-8363153994b4" providerId="AD" clId="Web-{B5D987AD-35C0-34D7-68EC-8BF9AB4C06AC}" dt="2020-05-04T07:09:15.204" v="0"/>
          <pc:sldLayoutMkLst>
            <pc:docMk/>
            <pc:sldMasterMk cId="1810702340" sldId="2147483648"/>
            <pc:sldLayoutMk cId="2358775332" sldId="2147483653"/>
          </pc:sldLayoutMkLst>
        </pc:sldLayoutChg>
        <pc:sldLayoutChg chg="add">
          <pc:chgData name="Ceri Bedford - Stoke Mathematics Excellence Partnership" userId="S::cbedford@stjosephsmail.com::172f770d-4383-413e-8b5b-8363153994b4" providerId="AD" clId="Web-{B5D987AD-35C0-34D7-68EC-8BF9AB4C06AC}" dt="2020-05-04T07:09:15.204" v="0"/>
          <pc:sldLayoutMkLst>
            <pc:docMk/>
            <pc:sldMasterMk cId="1810702340" sldId="2147483648"/>
            <pc:sldLayoutMk cId="217745772" sldId="2147483654"/>
          </pc:sldLayoutMkLst>
        </pc:sldLayoutChg>
        <pc:sldLayoutChg chg="add">
          <pc:chgData name="Ceri Bedford - Stoke Mathematics Excellence Partnership" userId="S::cbedford@stjosephsmail.com::172f770d-4383-413e-8b5b-8363153994b4" providerId="AD" clId="Web-{B5D987AD-35C0-34D7-68EC-8BF9AB4C06AC}" dt="2020-05-04T07:09:15.204" v="0"/>
          <pc:sldLayoutMkLst>
            <pc:docMk/>
            <pc:sldMasterMk cId="1810702340" sldId="2147483648"/>
            <pc:sldLayoutMk cId="1810193569" sldId="2147483655"/>
          </pc:sldLayoutMkLst>
        </pc:sldLayoutChg>
        <pc:sldLayoutChg chg="add">
          <pc:chgData name="Ceri Bedford - Stoke Mathematics Excellence Partnership" userId="S::cbedford@stjosephsmail.com::172f770d-4383-413e-8b5b-8363153994b4" providerId="AD" clId="Web-{B5D987AD-35C0-34D7-68EC-8BF9AB4C06AC}" dt="2020-05-04T07:09:15.204" v="0"/>
          <pc:sldLayoutMkLst>
            <pc:docMk/>
            <pc:sldMasterMk cId="1810702340" sldId="2147483648"/>
            <pc:sldLayoutMk cId="4210391274" sldId="2147483656"/>
          </pc:sldLayoutMkLst>
        </pc:sldLayoutChg>
        <pc:sldLayoutChg chg="add">
          <pc:chgData name="Ceri Bedford - Stoke Mathematics Excellence Partnership" userId="S::cbedford@stjosephsmail.com::172f770d-4383-413e-8b5b-8363153994b4" providerId="AD" clId="Web-{B5D987AD-35C0-34D7-68EC-8BF9AB4C06AC}" dt="2020-05-04T07:09:15.204" v="0"/>
          <pc:sldLayoutMkLst>
            <pc:docMk/>
            <pc:sldMasterMk cId="1810702340" sldId="2147483648"/>
            <pc:sldLayoutMk cId="1080186099" sldId="2147483657"/>
          </pc:sldLayoutMkLst>
        </pc:sldLayoutChg>
        <pc:sldLayoutChg chg="add">
          <pc:chgData name="Ceri Bedford - Stoke Mathematics Excellence Partnership" userId="S::cbedford@stjosephsmail.com::172f770d-4383-413e-8b5b-8363153994b4" providerId="AD" clId="Web-{B5D987AD-35C0-34D7-68EC-8BF9AB4C06AC}" dt="2020-05-04T07:09:15.204" v="0"/>
          <pc:sldLayoutMkLst>
            <pc:docMk/>
            <pc:sldMasterMk cId="1810702340" sldId="2147483648"/>
            <pc:sldLayoutMk cId="245101460" sldId="2147483658"/>
          </pc:sldLayoutMkLst>
        </pc:sldLayoutChg>
        <pc:sldLayoutChg chg="add">
          <pc:chgData name="Ceri Bedford - Stoke Mathematics Excellence Partnership" userId="S::cbedford@stjosephsmail.com::172f770d-4383-413e-8b5b-8363153994b4" providerId="AD" clId="Web-{B5D987AD-35C0-34D7-68EC-8BF9AB4C06AC}" dt="2020-05-04T07:09:15.204" v="0"/>
          <pc:sldLayoutMkLst>
            <pc:docMk/>
            <pc:sldMasterMk cId="1810702340" sldId="2147483648"/>
            <pc:sldLayoutMk cId="2142113331" sldId="2147483659"/>
          </pc:sldLayoutMkLst>
        </pc:sldLayoutChg>
      </pc:sldMasterChg>
      <pc:sldMasterChg chg="replId modSldLayout">
        <pc:chgData name="Ceri Bedford - Stoke Mathematics Excellence Partnership" userId="S::cbedford@stjosephsmail.com::172f770d-4383-413e-8b5b-8363153994b4" providerId="AD" clId="Web-{B5D987AD-35C0-34D7-68EC-8BF9AB4C06AC}" dt="2020-05-04T07:09:15.204" v="0"/>
        <pc:sldMasterMkLst>
          <pc:docMk/>
          <pc:sldMasterMk cId="3010602083" sldId="2147483660"/>
        </pc:sldMasterMkLst>
        <pc:sldLayoutChg chg="replId">
          <pc:chgData name="Ceri Bedford - Stoke Mathematics Excellence Partnership" userId="S::cbedford@stjosephsmail.com::172f770d-4383-413e-8b5b-8363153994b4" providerId="AD" clId="Web-{B5D987AD-35C0-34D7-68EC-8BF9AB4C06AC}" dt="2020-05-04T07:09:15.204" v="0"/>
          <pc:sldLayoutMkLst>
            <pc:docMk/>
            <pc:sldMasterMk cId="3010602083" sldId="2147483660"/>
            <pc:sldLayoutMk cId="2031953205" sldId="2147483661"/>
          </pc:sldLayoutMkLst>
        </pc:sldLayoutChg>
        <pc:sldLayoutChg chg="replId">
          <pc:chgData name="Ceri Bedford - Stoke Mathematics Excellence Partnership" userId="S::cbedford@stjosephsmail.com::172f770d-4383-413e-8b5b-8363153994b4" providerId="AD" clId="Web-{B5D987AD-35C0-34D7-68EC-8BF9AB4C06AC}" dt="2020-05-04T07:09:15.204" v="0"/>
          <pc:sldLayoutMkLst>
            <pc:docMk/>
            <pc:sldMasterMk cId="3010602083" sldId="2147483660"/>
            <pc:sldLayoutMk cId="2701971535" sldId="2147483662"/>
          </pc:sldLayoutMkLst>
        </pc:sldLayoutChg>
        <pc:sldLayoutChg chg="replId">
          <pc:chgData name="Ceri Bedford - Stoke Mathematics Excellence Partnership" userId="S::cbedford@stjosephsmail.com::172f770d-4383-413e-8b5b-8363153994b4" providerId="AD" clId="Web-{B5D987AD-35C0-34D7-68EC-8BF9AB4C06AC}" dt="2020-05-04T07:09:15.204" v="0"/>
          <pc:sldLayoutMkLst>
            <pc:docMk/>
            <pc:sldMasterMk cId="3010602083" sldId="2147483660"/>
            <pc:sldLayoutMk cId="443605875" sldId="2147483663"/>
          </pc:sldLayoutMkLst>
        </pc:sldLayoutChg>
        <pc:sldLayoutChg chg="replId">
          <pc:chgData name="Ceri Bedford - Stoke Mathematics Excellence Partnership" userId="S::cbedford@stjosephsmail.com::172f770d-4383-413e-8b5b-8363153994b4" providerId="AD" clId="Web-{B5D987AD-35C0-34D7-68EC-8BF9AB4C06AC}" dt="2020-05-04T07:09:15.204" v="0"/>
          <pc:sldLayoutMkLst>
            <pc:docMk/>
            <pc:sldMasterMk cId="3010602083" sldId="2147483660"/>
            <pc:sldLayoutMk cId="3818905776" sldId="2147483664"/>
          </pc:sldLayoutMkLst>
        </pc:sldLayoutChg>
        <pc:sldLayoutChg chg="replId">
          <pc:chgData name="Ceri Bedford - Stoke Mathematics Excellence Partnership" userId="S::cbedford@stjosephsmail.com::172f770d-4383-413e-8b5b-8363153994b4" providerId="AD" clId="Web-{B5D987AD-35C0-34D7-68EC-8BF9AB4C06AC}" dt="2020-05-04T07:09:15.204" v="0"/>
          <pc:sldLayoutMkLst>
            <pc:docMk/>
            <pc:sldMasterMk cId="3010602083" sldId="2147483660"/>
            <pc:sldLayoutMk cId="1764088593" sldId="2147483665"/>
          </pc:sldLayoutMkLst>
        </pc:sldLayoutChg>
        <pc:sldLayoutChg chg="replId">
          <pc:chgData name="Ceri Bedford - Stoke Mathematics Excellence Partnership" userId="S::cbedford@stjosephsmail.com::172f770d-4383-413e-8b5b-8363153994b4" providerId="AD" clId="Web-{B5D987AD-35C0-34D7-68EC-8BF9AB4C06AC}" dt="2020-05-04T07:09:15.204" v="0"/>
          <pc:sldLayoutMkLst>
            <pc:docMk/>
            <pc:sldMasterMk cId="3010602083" sldId="2147483660"/>
            <pc:sldLayoutMk cId="112329910" sldId="2147483666"/>
          </pc:sldLayoutMkLst>
        </pc:sldLayoutChg>
        <pc:sldLayoutChg chg="replId">
          <pc:chgData name="Ceri Bedford - Stoke Mathematics Excellence Partnership" userId="S::cbedford@stjosephsmail.com::172f770d-4383-413e-8b5b-8363153994b4" providerId="AD" clId="Web-{B5D987AD-35C0-34D7-68EC-8BF9AB4C06AC}" dt="2020-05-04T07:09:15.204" v="0"/>
          <pc:sldLayoutMkLst>
            <pc:docMk/>
            <pc:sldMasterMk cId="3010602083" sldId="2147483660"/>
            <pc:sldLayoutMk cId="1415760372" sldId="2147483667"/>
          </pc:sldLayoutMkLst>
        </pc:sldLayoutChg>
        <pc:sldLayoutChg chg="replId">
          <pc:chgData name="Ceri Bedford - Stoke Mathematics Excellence Partnership" userId="S::cbedford@stjosephsmail.com::172f770d-4383-413e-8b5b-8363153994b4" providerId="AD" clId="Web-{B5D987AD-35C0-34D7-68EC-8BF9AB4C06AC}" dt="2020-05-04T07:09:15.204" v="0"/>
          <pc:sldLayoutMkLst>
            <pc:docMk/>
            <pc:sldMasterMk cId="3010602083" sldId="2147483660"/>
            <pc:sldLayoutMk cId="2302460597" sldId="2147483668"/>
          </pc:sldLayoutMkLst>
        </pc:sldLayoutChg>
        <pc:sldLayoutChg chg="replId">
          <pc:chgData name="Ceri Bedford - Stoke Mathematics Excellence Partnership" userId="S::cbedford@stjosephsmail.com::172f770d-4383-413e-8b5b-8363153994b4" providerId="AD" clId="Web-{B5D987AD-35C0-34D7-68EC-8BF9AB4C06AC}" dt="2020-05-04T07:09:15.204" v="0"/>
          <pc:sldLayoutMkLst>
            <pc:docMk/>
            <pc:sldMasterMk cId="3010602083" sldId="2147483660"/>
            <pc:sldLayoutMk cId="1756271153" sldId="2147483669"/>
          </pc:sldLayoutMkLst>
        </pc:sldLayoutChg>
        <pc:sldLayoutChg chg="replId">
          <pc:chgData name="Ceri Bedford - Stoke Mathematics Excellence Partnership" userId="S::cbedford@stjosephsmail.com::172f770d-4383-413e-8b5b-8363153994b4" providerId="AD" clId="Web-{B5D987AD-35C0-34D7-68EC-8BF9AB4C06AC}" dt="2020-05-04T07:09:15.204" v="0"/>
          <pc:sldLayoutMkLst>
            <pc:docMk/>
            <pc:sldMasterMk cId="3010602083" sldId="2147483660"/>
            <pc:sldLayoutMk cId="2492521396" sldId="2147483670"/>
          </pc:sldLayoutMkLst>
        </pc:sldLayoutChg>
        <pc:sldLayoutChg chg="replId">
          <pc:chgData name="Ceri Bedford - Stoke Mathematics Excellence Partnership" userId="S::cbedford@stjosephsmail.com::172f770d-4383-413e-8b5b-8363153994b4" providerId="AD" clId="Web-{B5D987AD-35C0-34D7-68EC-8BF9AB4C06AC}" dt="2020-05-04T07:09:15.204" v="0"/>
          <pc:sldLayoutMkLst>
            <pc:docMk/>
            <pc:sldMasterMk cId="3010602083" sldId="2147483660"/>
            <pc:sldLayoutMk cId="1781960309" sldId="2147483671"/>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DA09C112-EB1B-4BA1-B608-3FC273CBCBC4}" type="datetimeFigureOut">
              <a:rPr lang="en-GB" smtClean="0"/>
              <a:t>05/05/2020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826FB8D-B3C6-483F-AA1E-873461ACE805}" type="slidenum">
              <a:rPr lang="en-GB" smtClean="0"/>
              <a:t>‹#›</a:t>
            </a:fld>
            <a:endParaRPr lang="en-GB"/>
          </a:p>
        </p:txBody>
      </p:sp>
    </p:spTree>
    <p:extLst>
      <p:ext uri="{BB962C8B-B14F-4D97-AF65-F5344CB8AC3E}">
        <p14:creationId xmlns:p14="http://schemas.microsoft.com/office/powerpoint/2010/main" val="20319532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A09C112-EB1B-4BA1-B608-3FC273CBCBC4}" type="datetimeFigureOut">
              <a:rPr lang="en-GB" smtClean="0"/>
              <a:t>05/05/2020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826FB8D-B3C6-483F-AA1E-873461ACE805}" type="slidenum">
              <a:rPr lang="en-GB" smtClean="0"/>
              <a:t>‹#›</a:t>
            </a:fld>
            <a:endParaRPr lang="en-GB"/>
          </a:p>
        </p:txBody>
      </p:sp>
    </p:spTree>
    <p:extLst>
      <p:ext uri="{BB962C8B-B14F-4D97-AF65-F5344CB8AC3E}">
        <p14:creationId xmlns:p14="http://schemas.microsoft.com/office/powerpoint/2010/main" val="2492521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A09C112-EB1B-4BA1-B608-3FC273CBCBC4}" type="datetimeFigureOut">
              <a:rPr lang="en-GB" smtClean="0"/>
              <a:t>05/05/2020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826FB8D-B3C6-483F-AA1E-873461ACE805}" type="slidenum">
              <a:rPr lang="en-GB" smtClean="0"/>
              <a:t>‹#›</a:t>
            </a:fld>
            <a:endParaRPr lang="en-GB"/>
          </a:p>
        </p:txBody>
      </p:sp>
    </p:spTree>
    <p:extLst>
      <p:ext uri="{BB962C8B-B14F-4D97-AF65-F5344CB8AC3E}">
        <p14:creationId xmlns:p14="http://schemas.microsoft.com/office/powerpoint/2010/main" val="1781960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7B840-B573-4293-A4CF-DD771F5C542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B457074-2998-4C0A-9CA1-88A68195FDB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642C57F-E494-40AE-BD72-6283F29DEB76}"/>
              </a:ext>
            </a:extLst>
          </p:cNvPr>
          <p:cNvSpPr>
            <a:spLocks noGrp="1"/>
          </p:cNvSpPr>
          <p:nvPr>
            <p:ph type="dt" sz="half" idx="10"/>
          </p:nvPr>
        </p:nvSpPr>
        <p:spPr/>
        <p:txBody>
          <a:bodyPr/>
          <a:lstStyle/>
          <a:p>
            <a:fld id="{FADCC4FE-96FA-4F1E-9ACA-FE68A2865D8A}" type="datetimeFigureOut">
              <a:rPr lang="en-GB" smtClean="0"/>
              <a:t>05/05/2020</a:t>
            </a:fld>
            <a:endParaRPr lang="en-GB"/>
          </a:p>
        </p:txBody>
      </p:sp>
      <p:sp>
        <p:nvSpPr>
          <p:cNvPr id="5" name="Footer Placeholder 4">
            <a:extLst>
              <a:ext uri="{FF2B5EF4-FFF2-40B4-BE49-F238E27FC236}">
                <a16:creationId xmlns:a16="http://schemas.microsoft.com/office/drawing/2014/main" id="{DBEB4C12-E03B-4788-875A-9409E00FC5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B1484E4-2ACD-4AFF-AF5A-F1712A3512AC}"/>
              </a:ext>
            </a:extLst>
          </p:cNvPr>
          <p:cNvSpPr>
            <a:spLocks noGrp="1"/>
          </p:cNvSpPr>
          <p:nvPr>
            <p:ph type="sldNum" sz="quarter" idx="12"/>
          </p:nvPr>
        </p:nvSpPr>
        <p:spPr/>
        <p:txBody>
          <a:bodyPr/>
          <a:lstStyle/>
          <a:p>
            <a:fld id="{F3DCD461-BB04-4099-BB9E-D876BECBC1F3}" type="slidenum">
              <a:rPr lang="en-GB" smtClean="0"/>
              <a:t>‹#›</a:t>
            </a:fld>
            <a:endParaRPr lang="en-GB"/>
          </a:p>
        </p:txBody>
      </p:sp>
    </p:spTree>
    <p:extLst>
      <p:ext uri="{BB962C8B-B14F-4D97-AF65-F5344CB8AC3E}">
        <p14:creationId xmlns:p14="http://schemas.microsoft.com/office/powerpoint/2010/main" val="8440764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A028D-483D-4174-932D-1AC6FA45FE0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F86BABF-774A-40BE-B90C-2A16D82FF1C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98BFA8B-27A0-43E6-928E-BC61944D136E}"/>
              </a:ext>
            </a:extLst>
          </p:cNvPr>
          <p:cNvSpPr>
            <a:spLocks noGrp="1"/>
          </p:cNvSpPr>
          <p:nvPr>
            <p:ph type="dt" sz="half" idx="10"/>
          </p:nvPr>
        </p:nvSpPr>
        <p:spPr/>
        <p:txBody>
          <a:bodyPr/>
          <a:lstStyle/>
          <a:p>
            <a:fld id="{FADCC4FE-96FA-4F1E-9ACA-FE68A2865D8A}" type="datetimeFigureOut">
              <a:rPr lang="en-GB" smtClean="0"/>
              <a:t>05/05/2020</a:t>
            </a:fld>
            <a:endParaRPr lang="en-GB"/>
          </a:p>
        </p:txBody>
      </p:sp>
      <p:sp>
        <p:nvSpPr>
          <p:cNvPr id="5" name="Footer Placeholder 4">
            <a:extLst>
              <a:ext uri="{FF2B5EF4-FFF2-40B4-BE49-F238E27FC236}">
                <a16:creationId xmlns:a16="http://schemas.microsoft.com/office/drawing/2014/main" id="{6E30E4B5-967A-4D94-A8E6-989D5A55DB0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B8C95E5-B30C-4712-A028-A7109EEB173C}"/>
              </a:ext>
            </a:extLst>
          </p:cNvPr>
          <p:cNvSpPr>
            <a:spLocks noGrp="1"/>
          </p:cNvSpPr>
          <p:nvPr>
            <p:ph type="sldNum" sz="quarter" idx="12"/>
          </p:nvPr>
        </p:nvSpPr>
        <p:spPr/>
        <p:txBody>
          <a:bodyPr/>
          <a:lstStyle/>
          <a:p>
            <a:fld id="{F3DCD461-BB04-4099-BB9E-D876BECBC1F3}" type="slidenum">
              <a:rPr lang="en-GB" smtClean="0"/>
              <a:t>‹#›</a:t>
            </a:fld>
            <a:endParaRPr lang="en-GB"/>
          </a:p>
        </p:txBody>
      </p:sp>
    </p:spTree>
    <p:extLst>
      <p:ext uri="{BB962C8B-B14F-4D97-AF65-F5344CB8AC3E}">
        <p14:creationId xmlns:p14="http://schemas.microsoft.com/office/powerpoint/2010/main" val="37771534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52E91-34D6-4272-8479-E215A988C67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EE3D7CF-6C03-475A-9B87-F6883F8A3A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B79822C-CFB4-45F0-8C52-D41BEA86B148}"/>
              </a:ext>
            </a:extLst>
          </p:cNvPr>
          <p:cNvSpPr>
            <a:spLocks noGrp="1"/>
          </p:cNvSpPr>
          <p:nvPr>
            <p:ph type="dt" sz="half" idx="10"/>
          </p:nvPr>
        </p:nvSpPr>
        <p:spPr/>
        <p:txBody>
          <a:bodyPr/>
          <a:lstStyle/>
          <a:p>
            <a:fld id="{FADCC4FE-96FA-4F1E-9ACA-FE68A2865D8A}" type="datetimeFigureOut">
              <a:rPr lang="en-GB" smtClean="0"/>
              <a:t>05/05/2020</a:t>
            </a:fld>
            <a:endParaRPr lang="en-GB"/>
          </a:p>
        </p:txBody>
      </p:sp>
      <p:sp>
        <p:nvSpPr>
          <p:cNvPr id="5" name="Footer Placeholder 4">
            <a:extLst>
              <a:ext uri="{FF2B5EF4-FFF2-40B4-BE49-F238E27FC236}">
                <a16:creationId xmlns:a16="http://schemas.microsoft.com/office/drawing/2014/main" id="{2C0F494E-FACD-4CD6-966E-9A39A98B37C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7DA357F-39E3-4BA8-AB65-C4367E10469D}"/>
              </a:ext>
            </a:extLst>
          </p:cNvPr>
          <p:cNvSpPr>
            <a:spLocks noGrp="1"/>
          </p:cNvSpPr>
          <p:nvPr>
            <p:ph type="sldNum" sz="quarter" idx="12"/>
          </p:nvPr>
        </p:nvSpPr>
        <p:spPr/>
        <p:txBody>
          <a:bodyPr/>
          <a:lstStyle/>
          <a:p>
            <a:fld id="{F3DCD461-BB04-4099-BB9E-D876BECBC1F3}" type="slidenum">
              <a:rPr lang="en-GB" smtClean="0"/>
              <a:t>‹#›</a:t>
            </a:fld>
            <a:endParaRPr lang="en-GB"/>
          </a:p>
        </p:txBody>
      </p:sp>
    </p:spTree>
    <p:extLst>
      <p:ext uri="{BB962C8B-B14F-4D97-AF65-F5344CB8AC3E}">
        <p14:creationId xmlns:p14="http://schemas.microsoft.com/office/powerpoint/2010/main" val="31942497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CF98B-015B-4D62-BD54-208A387D1CF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4CFF512-9CAB-49E7-A134-0E74616E639B}"/>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54AC0D0-248A-4F87-92B6-FE537C57DB6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D2F96F8-1DBF-472A-8DBF-A7C195AEB04D}"/>
              </a:ext>
            </a:extLst>
          </p:cNvPr>
          <p:cNvSpPr>
            <a:spLocks noGrp="1"/>
          </p:cNvSpPr>
          <p:nvPr>
            <p:ph type="dt" sz="half" idx="10"/>
          </p:nvPr>
        </p:nvSpPr>
        <p:spPr/>
        <p:txBody>
          <a:bodyPr/>
          <a:lstStyle/>
          <a:p>
            <a:fld id="{FADCC4FE-96FA-4F1E-9ACA-FE68A2865D8A}" type="datetimeFigureOut">
              <a:rPr lang="en-GB" smtClean="0"/>
              <a:t>05/05/2020</a:t>
            </a:fld>
            <a:endParaRPr lang="en-GB"/>
          </a:p>
        </p:txBody>
      </p:sp>
      <p:sp>
        <p:nvSpPr>
          <p:cNvPr id="6" name="Footer Placeholder 5">
            <a:extLst>
              <a:ext uri="{FF2B5EF4-FFF2-40B4-BE49-F238E27FC236}">
                <a16:creationId xmlns:a16="http://schemas.microsoft.com/office/drawing/2014/main" id="{E605E888-E3D3-495F-B81E-DA4900C7D95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BD231C5-F353-4CFF-BDAE-6E0BB00C05DE}"/>
              </a:ext>
            </a:extLst>
          </p:cNvPr>
          <p:cNvSpPr>
            <a:spLocks noGrp="1"/>
          </p:cNvSpPr>
          <p:nvPr>
            <p:ph type="sldNum" sz="quarter" idx="12"/>
          </p:nvPr>
        </p:nvSpPr>
        <p:spPr/>
        <p:txBody>
          <a:bodyPr/>
          <a:lstStyle/>
          <a:p>
            <a:fld id="{F3DCD461-BB04-4099-BB9E-D876BECBC1F3}" type="slidenum">
              <a:rPr lang="en-GB" smtClean="0"/>
              <a:t>‹#›</a:t>
            </a:fld>
            <a:endParaRPr lang="en-GB"/>
          </a:p>
        </p:txBody>
      </p:sp>
    </p:spTree>
    <p:extLst>
      <p:ext uri="{BB962C8B-B14F-4D97-AF65-F5344CB8AC3E}">
        <p14:creationId xmlns:p14="http://schemas.microsoft.com/office/powerpoint/2010/main" val="17976097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14693-9C57-4ADE-8914-63CA55C1C01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AB7BF0D-E6F7-43C4-A4AD-964BD6F66E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302F7DE-1F98-41C9-87F8-74548854DA8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A2D344B-A457-4E25-962D-056055868DE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B2286B9-9612-4190-B837-ACF364233EE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1DD1F08-0DD0-46DE-A5F6-9BE786CADECD}"/>
              </a:ext>
            </a:extLst>
          </p:cNvPr>
          <p:cNvSpPr>
            <a:spLocks noGrp="1"/>
          </p:cNvSpPr>
          <p:nvPr>
            <p:ph type="dt" sz="half" idx="10"/>
          </p:nvPr>
        </p:nvSpPr>
        <p:spPr/>
        <p:txBody>
          <a:bodyPr/>
          <a:lstStyle/>
          <a:p>
            <a:fld id="{FADCC4FE-96FA-4F1E-9ACA-FE68A2865D8A}" type="datetimeFigureOut">
              <a:rPr lang="en-GB" smtClean="0"/>
              <a:t>05/05/2020</a:t>
            </a:fld>
            <a:endParaRPr lang="en-GB"/>
          </a:p>
        </p:txBody>
      </p:sp>
      <p:sp>
        <p:nvSpPr>
          <p:cNvPr id="8" name="Footer Placeholder 7">
            <a:extLst>
              <a:ext uri="{FF2B5EF4-FFF2-40B4-BE49-F238E27FC236}">
                <a16:creationId xmlns:a16="http://schemas.microsoft.com/office/drawing/2014/main" id="{E7255F02-6F3C-490B-9680-E9629B263E2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88F9DB4-187B-41E0-B6CE-8BDFE48763B4}"/>
              </a:ext>
            </a:extLst>
          </p:cNvPr>
          <p:cNvSpPr>
            <a:spLocks noGrp="1"/>
          </p:cNvSpPr>
          <p:nvPr>
            <p:ph type="sldNum" sz="quarter" idx="12"/>
          </p:nvPr>
        </p:nvSpPr>
        <p:spPr/>
        <p:txBody>
          <a:bodyPr/>
          <a:lstStyle/>
          <a:p>
            <a:fld id="{F3DCD461-BB04-4099-BB9E-D876BECBC1F3}" type="slidenum">
              <a:rPr lang="en-GB" smtClean="0"/>
              <a:t>‹#›</a:t>
            </a:fld>
            <a:endParaRPr lang="en-GB"/>
          </a:p>
        </p:txBody>
      </p:sp>
    </p:spTree>
    <p:extLst>
      <p:ext uri="{BB962C8B-B14F-4D97-AF65-F5344CB8AC3E}">
        <p14:creationId xmlns:p14="http://schemas.microsoft.com/office/powerpoint/2010/main" val="2358775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CB509-763A-460E-A13D-594B779D107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0FAF8EF-BFA3-4353-8AAB-D025694D985C}"/>
              </a:ext>
            </a:extLst>
          </p:cNvPr>
          <p:cNvSpPr>
            <a:spLocks noGrp="1"/>
          </p:cNvSpPr>
          <p:nvPr>
            <p:ph type="dt" sz="half" idx="10"/>
          </p:nvPr>
        </p:nvSpPr>
        <p:spPr/>
        <p:txBody>
          <a:bodyPr/>
          <a:lstStyle/>
          <a:p>
            <a:fld id="{FADCC4FE-96FA-4F1E-9ACA-FE68A2865D8A}" type="datetimeFigureOut">
              <a:rPr lang="en-GB" smtClean="0"/>
              <a:t>05/05/2020</a:t>
            </a:fld>
            <a:endParaRPr lang="en-GB"/>
          </a:p>
        </p:txBody>
      </p:sp>
      <p:sp>
        <p:nvSpPr>
          <p:cNvPr id="4" name="Footer Placeholder 3">
            <a:extLst>
              <a:ext uri="{FF2B5EF4-FFF2-40B4-BE49-F238E27FC236}">
                <a16:creationId xmlns:a16="http://schemas.microsoft.com/office/drawing/2014/main" id="{DB8CEEBB-C7AC-4614-AB8F-4CA3D61C92C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190B747-92D4-4BE7-814A-304004DCED9B}"/>
              </a:ext>
            </a:extLst>
          </p:cNvPr>
          <p:cNvSpPr>
            <a:spLocks noGrp="1"/>
          </p:cNvSpPr>
          <p:nvPr>
            <p:ph type="sldNum" sz="quarter" idx="12"/>
          </p:nvPr>
        </p:nvSpPr>
        <p:spPr/>
        <p:txBody>
          <a:bodyPr/>
          <a:lstStyle/>
          <a:p>
            <a:fld id="{F3DCD461-BB04-4099-BB9E-D876BECBC1F3}" type="slidenum">
              <a:rPr lang="en-GB" smtClean="0"/>
              <a:t>‹#›</a:t>
            </a:fld>
            <a:endParaRPr lang="en-GB"/>
          </a:p>
        </p:txBody>
      </p:sp>
    </p:spTree>
    <p:extLst>
      <p:ext uri="{BB962C8B-B14F-4D97-AF65-F5344CB8AC3E}">
        <p14:creationId xmlns:p14="http://schemas.microsoft.com/office/powerpoint/2010/main" val="2177457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623FDA0-9F48-424D-AC98-5EE03C97FC1C}"/>
              </a:ext>
            </a:extLst>
          </p:cNvPr>
          <p:cNvSpPr>
            <a:spLocks noGrp="1"/>
          </p:cNvSpPr>
          <p:nvPr>
            <p:ph type="dt" sz="half" idx="10"/>
          </p:nvPr>
        </p:nvSpPr>
        <p:spPr/>
        <p:txBody>
          <a:bodyPr/>
          <a:lstStyle/>
          <a:p>
            <a:fld id="{FADCC4FE-96FA-4F1E-9ACA-FE68A2865D8A}" type="datetimeFigureOut">
              <a:rPr lang="en-GB" smtClean="0"/>
              <a:t>05/05/2020</a:t>
            </a:fld>
            <a:endParaRPr lang="en-GB"/>
          </a:p>
        </p:txBody>
      </p:sp>
      <p:sp>
        <p:nvSpPr>
          <p:cNvPr id="3" name="Footer Placeholder 2">
            <a:extLst>
              <a:ext uri="{FF2B5EF4-FFF2-40B4-BE49-F238E27FC236}">
                <a16:creationId xmlns:a16="http://schemas.microsoft.com/office/drawing/2014/main" id="{7EDB7CAC-7441-46C5-A0A8-592E9A8456D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D7DC640-D929-4008-A150-566C623C6B93}"/>
              </a:ext>
            </a:extLst>
          </p:cNvPr>
          <p:cNvSpPr>
            <a:spLocks noGrp="1"/>
          </p:cNvSpPr>
          <p:nvPr>
            <p:ph type="sldNum" sz="quarter" idx="12"/>
          </p:nvPr>
        </p:nvSpPr>
        <p:spPr/>
        <p:txBody>
          <a:bodyPr/>
          <a:lstStyle/>
          <a:p>
            <a:fld id="{F3DCD461-BB04-4099-BB9E-D876BECBC1F3}" type="slidenum">
              <a:rPr lang="en-GB" smtClean="0"/>
              <a:t>‹#›</a:t>
            </a:fld>
            <a:endParaRPr lang="en-GB"/>
          </a:p>
        </p:txBody>
      </p:sp>
    </p:spTree>
    <p:extLst>
      <p:ext uri="{BB962C8B-B14F-4D97-AF65-F5344CB8AC3E}">
        <p14:creationId xmlns:p14="http://schemas.microsoft.com/office/powerpoint/2010/main" val="18101935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34BE0-E844-46AA-B50E-DE9A81B13A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456A0E3-E7D2-4161-9C35-517AA18154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D29FA60-EC7A-4F08-A02E-35E0B3072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ADB70C3-C4B4-42D1-B122-49067EB226D6}"/>
              </a:ext>
            </a:extLst>
          </p:cNvPr>
          <p:cNvSpPr>
            <a:spLocks noGrp="1"/>
          </p:cNvSpPr>
          <p:nvPr>
            <p:ph type="dt" sz="half" idx="10"/>
          </p:nvPr>
        </p:nvSpPr>
        <p:spPr/>
        <p:txBody>
          <a:bodyPr/>
          <a:lstStyle/>
          <a:p>
            <a:fld id="{FADCC4FE-96FA-4F1E-9ACA-FE68A2865D8A}" type="datetimeFigureOut">
              <a:rPr lang="en-GB" smtClean="0"/>
              <a:t>05/05/2020</a:t>
            </a:fld>
            <a:endParaRPr lang="en-GB"/>
          </a:p>
        </p:txBody>
      </p:sp>
      <p:sp>
        <p:nvSpPr>
          <p:cNvPr id="6" name="Footer Placeholder 5">
            <a:extLst>
              <a:ext uri="{FF2B5EF4-FFF2-40B4-BE49-F238E27FC236}">
                <a16:creationId xmlns:a16="http://schemas.microsoft.com/office/drawing/2014/main" id="{D7CEFA92-7365-4098-A6DC-5850669A763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EB528E4-8A21-4A9B-965D-61B6D2936351}"/>
              </a:ext>
            </a:extLst>
          </p:cNvPr>
          <p:cNvSpPr>
            <a:spLocks noGrp="1"/>
          </p:cNvSpPr>
          <p:nvPr>
            <p:ph type="sldNum" sz="quarter" idx="12"/>
          </p:nvPr>
        </p:nvSpPr>
        <p:spPr/>
        <p:txBody>
          <a:bodyPr/>
          <a:lstStyle/>
          <a:p>
            <a:fld id="{F3DCD461-BB04-4099-BB9E-D876BECBC1F3}" type="slidenum">
              <a:rPr lang="en-GB" smtClean="0"/>
              <a:t>‹#›</a:t>
            </a:fld>
            <a:endParaRPr lang="en-GB"/>
          </a:p>
        </p:txBody>
      </p:sp>
    </p:spTree>
    <p:extLst>
      <p:ext uri="{BB962C8B-B14F-4D97-AF65-F5344CB8AC3E}">
        <p14:creationId xmlns:p14="http://schemas.microsoft.com/office/powerpoint/2010/main" val="4210391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DA09C112-EB1B-4BA1-B608-3FC273CBCBC4}" type="datetimeFigureOut">
              <a:rPr lang="en-GB" smtClean="0"/>
              <a:t>05/05/2020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826FB8D-B3C6-483F-AA1E-873461ACE805}" type="slidenum">
              <a:rPr lang="en-GB" smtClean="0"/>
              <a:t>‹#›</a:t>
            </a:fld>
            <a:endParaRPr lang="en-GB"/>
          </a:p>
        </p:txBody>
      </p:sp>
    </p:spTree>
    <p:extLst>
      <p:ext uri="{BB962C8B-B14F-4D97-AF65-F5344CB8AC3E}">
        <p14:creationId xmlns:p14="http://schemas.microsoft.com/office/powerpoint/2010/main" val="27019715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DCC1A-6D12-49D4-AE51-6F1BF3D186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A210C78-00B2-45A3-A62C-184EA7502E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B3E91F07-CA53-40C7-9647-9EBE441419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CEFED84-1FF4-4848-BF16-944A09316433}"/>
              </a:ext>
            </a:extLst>
          </p:cNvPr>
          <p:cNvSpPr>
            <a:spLocks noGrp="1"/>
          </p:cNvSpPr>
          <p:nvPr>
            <p:ph type="dt" sz="half" idx="10"/>
          </p:nvPr>
        </p:nvSpPr>
        <p:spPr/>
        <p:txBody>
          <a:bodyPr/>
          <a:lstStyle/>
          <a:p>
            <a:fld id="{FADCC4FE-96FA-4F1E-9ACA-FE68A2865D8A}" type="datetimeFigureOut">
              <a:rPr lang="en-GB" smtClean="0"/>
              <a:t>05/05/2020</a:t>
            </a:fld>
            <a:endParaRPr lang="en-GB"/>
          </a:p>
        </p:txBody>
      </p:sp>
      <p:sp>
        <p:nvSpPr>
          <p:cNvPr id="6" name="Footer Placeholder 5">
            <a:extLst>
              <a:ext uri="{FF2B5EF4-FFF2-40B4-BE49-F238E27FC236}">
                <a16:creationId xmlns:a16="http://schemas.microsoft.com/office/drawing/2014/main" id="{60051A64-27BA-4156-B950-F51BB7BF93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0D0F27A-5C3B-45FC-B35D-61EC98DE205A}"/>
              </a:ext>
            </a:extLst>
          </p:cNvPr>
          <p:cNvSpPr>
            <a:spLocks noGrp="1"/>
          </p:cNvSpPr>
          <p:nvPr>
            <p:ph type="sldNum" sz="quarter" idx="12"/>
          </p:nvPr>
        </p:nvSpPr>
        <p:spPr/>
        <p:txBody>
          <a:bodyPr/>
          <a:lstStyle/>
          <a:p>
            <a:fld id="{F3DCD461-BB04-4099-BB9E-D876BECBC1F3}" type="slidenum">
              <a:rPr lang="en-GB" smtClean="0"/>
              <a:t>‹#›</a:t>
            </a:fld>
            <a:endParaRPr lang="en-GB"/>
          </a:p>
        </p:txBody>
      </p:sp>
    </p:spTree>
    <p:extLst>
      <p:ext uri="{BB962C8B-B14F-4D97-AF65-F5344CB8AC3E}">
        <p14:creationId xmlns:p14="http://schemas.microsoft.com/office/powerpoint/2010/main" val="1080186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A70229-CCB2-46D7-839D-58AC61AB831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54A89D5-EACB-4120-977A-D018B8DF5C3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4A6C973-71BE-40FE-AB97-E83B69A934DA}"/>
              </a:ext>
            </a:extLst>
          </p:cNvPr>
          <p:cNvSpPr>
            <a:spLocks noGrp="1"/>
          </p:cNvSpPr>
          <p:nvPr>
            <p:ph type="dt" sz="half" idx="10"/>
          </p:nvPr>
        </p:nvSpPr>
        <p:spPr/>
        <p:txBody>
          <a:bodyPr/>
          <a:lstStyle/>
          <a:p>
            <a:fld id="{FADCC4FE-96FA-4F1E-9ACA-FE68A2865D8A}" type="datetimeFigureOut">
              <a:rPr lang="en-GB" smtClean="0"/>
              <a:t>05/05/2020</a:t>
            </a:fld>
            <a:endParaRPr lang="en-GB"/>
          </a:p>
        </p:txBody>
      </p:sp>
      <p:sp>
        <p:nvSpPr>
          <p:cNvPr id="5" name="Footer Placeholder 4">
            <a:extLst>
              <a:ext uri="{FF2B5EF4-FFF2-40B4-BE49-F238E27FC236}">
                <a16:creationId xmlns:a16="http://schemas.microsoft.com/office/drawing/2014/main" id="{83CF528F-8A40-4244-A4B7-22BF067C1A1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3972ACF-95FF-48B2-980B-DA9D81AA466D}"/>
              </a:ext>
            </a:extLst>
          </p:cNvPr>
          <p:cNvSpPr>
            <a:spLocks noGrp="1"/>
          </p:cNvSpPr>
          <p:nvPr>
            <p:ph type="sldNum" sz="quarter" idx="12"/>
          </p:nvPr>
        </p:nvSpPr>
        <p:spPr/>
        <p:txBody>
          <a:bodyPr/>
          <a:lstStyle/>
          <a:p>
            <a:fld id="{F3DCD461-BB04-4099-BB9E-D876BECBC1F3}" type="slidenum">
              <a:rPr lang="en-GB" smtClean="0"/>
              <a:t>‹#›</a:t>
            </a:fld>
            <a:endParaRPr lang="en-GB"/>
          </a:p>
        </p:txBody>
      </p:sp>
    </p:spTree>
    <p:extLst>
      <p:ext uri="{BB962C8B-B14F-4D97-AF65-F5344CB8AC3E}">
        <p14:creationId xmlns:p14="http://schemas.microsoft.com/office/powerpoint/2010/main" val="2451014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6422ED-461B-42A5-A577-B50A646654A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CD9EA87-AAF1-4DFE-BE3C-542C5C75E8B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863AAE9-62D3-4F9B-837B-3DBDD86BFF4E}"/>
              </a:ext>
            </a:extLst>
          </p:cNvPr>
          <p:cNvSpPr>
            <a:spLocks noGrp="1"/>
          </p:cNvSpPr>
          <p:nvPr>
            <p:ph type="dt" sz="half" idx="10"/>
          </p:nvPr>
        </p:nvSpPr>
        <p:spPr/>
        <p:txBody>
          <a:bodyPr/>
          <a:lstStyle/>
          <a:p>
            <a:fld id="{FADCC4FE-96FA-4F1E-9ACA-FE68A2865D8A}" type="datetimeFigureOut">
              <a:rPr lang="en-GB" smtClean="0"/>
              <a:t>05/05/2020</a:t>
            </a:fld>
            <a:endParaRPr lang="en-GB"/>
          </a:p>
        </p:txBody>
      </p:sp>
      <p:sp>
        <p:nvSpPr>
          <p:cNvPr id="5" name="Footer Placeholder 4">
            <a:extLst>
              <a:ext uri="{FF2B5EF4-FFF2-40B4-BE49-F238E27FC236}">
                <a16:creationId xmlns:a16="http://schemas.microsoft.com/office/drawing/2014/main" id="{27A3B66E-816F-4EAB-851B-12DB3C41319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CA1C04D-ABAD-4B8C-933E-EAE6015DF63A}"/>
              </a:ext>
            </a:extLst>
          </p:cNvPr>
          <p:cNvSpPr>
            <a:spLocks noGrp="1"/>
          </p:cNvSpPr>
          <p:nvPr>
            <p:ph type="sldNum" sz="quarter" idx="12"/>
          </p:nvPr>
        </p:nvSpPr>
        <p:spPr/>
        <p:txBody>
          <a:bodyPr/>
          <a:lstStyle/>
          <a:p>
            <a:fld id="{F3DCD461-BB04-4099-BB9E-D876BECBC1F3}" type="slidenum">
              <a:rPr lang="en-GB" smtClean="0"/>
              <a:t>‹#›</a:t>
            </a:fld>
            <a:endParaRPr lang="en-GB"/>
          </a:p>
        </p:txBody>
      </p:sp>
    </p:spTree>
    <p:extLst>
      <p:ext uri="{BB962C8B-B14F-4D97-AF65-F5344CB8AC3E}">
        <p14:creationId xmlns:p14="http://schemas.microsoft.com/office/powerpoint/2010/main" val="2142113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A09C112-EB1B-4BA1-B608-3FC273CBCBC4}" type="datetimeFigureOut">
              <a:rPr lang="en-GB" smtClean="0"/>
              <a:t>05/05/2020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826FB8D-B3C6-483F-AA1E-873461ACE805}" type="slidenum">
              <a:rPr lang="en-GB" smtClean="0"/>
              <a:t>‹#›</a:t>
            </a:fld>
            <a:endParaRPr lang="en-GB"/>
          </a:p>
        </p:txBody>
      </p:sp>
    </p:spTree>
    <p:extLst>
      <p:ext uri="{BB962C8B-B14F-4D97-AF65-F5344CB8AC3E}">
        <p14:creationId xmlns:p14="http://schemas.microsoft.com/office/powerpoint/2010/main" val="4436058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DA09C112-EB1B-4BA1-B608-3FC273CBCBC4}" type="datetimeFigureOut">
              <a:rPr lang="en-GB" smtClean="0"/>
              <a:t>05/05/2020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826FB8D-B3C6-483F-AA1E-873461ACE805}" type="slidenum">
              <a:rPr lang="en-GB" smtClean="0"/>
              <a:t>‹#›</a:t>
            </a:fld>
            <a:endParaRPr lang="en-GB"/>
          </a:p>
        </p:txBody>
      </p:sp>
    </p:spTree>
    <p:extLst>
      <p:ext uri="{BB962C8B-B14F-4D97-AF65-F5344CB8AC3E}">
        <p14:creationId xmlns:p14="http://schemas.microsoft.com/office/powerpoint/2010/main" val="38189057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DA09C112-EB1B-4BA1-B608-3FC273CBCBC4}" type="datetimeFigureOut">
              <a:rPr lang="en-GB" smtClean="0"/>
              <a:t>05/05/2020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826FB8D-B3C6-483F-AA1E-873461ACE805}" type="slidenum">
              <a:rPr lang="en-GB" smtClean="0"/>
              <a:t>‹#›</a:t>
            </a:fld>
            <a:endParaRPr lang="en-GB"/>
          </a:p>
        </p:txBody>
      </p:sp>
    </p:spTree>
    <p:extLst>
      <p:ext uri="{BB962C8B-B14F-4D97-AF65-F5344CB8AC3E}">
        <p14:creationId xmlns:p14="http://schemas.microsoft.com/office/powerpoint/2010/main" val="1764088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DA09C112-EB1B-4BA1-B608-3FC273CBCBC4}" type="datetimeFigureOut">
              <a:rPr lang="en-GB" smtClean="0"/>
              <a:t>05/05/2020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826FB8D-B3C6-483F-AA1E-873461ACE805}" type="slidenum">
              <a:rPr lang="en-GB" smtClean="0"/>
              <a:t>‹#›</a:t>
            </a:fld>
            <a:endParaRPr lang="en-GB"/>
          </a:p>
        </p:txBody>
      </p:sp>
    </p:spTree>
    <p:extLst>
      <p:ext uri="{BB962C8B-B14F-4D97-AF65-F5344CB8AC3E}">
        <p14:creationId xmlns:p14="http://schemas.microsoft.com/office/powerpoint/2010/main" val="112329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09C112-EB1B-4BA1-B608-3FC273CBCBC4}" type="datetimeFigureOut">
              <a:rPr lang="en-GB" smtClean="0"/>
              <a:t>05/05/2020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826FB8D-B3C6-483F-AA1E-873461ACE805}" type="slidenum">
              <a:rPr lang="en-GB" smtClean="0"/>
              <a:t>‹#›</a:t>
            </a:fld>
            <a:endParaRPr lang="en-GB"/>
          </a:p>
        </p:txBody>
      </p:sp>
    </p:spTree>
    <p:extLst>
      <p:ext uri="{BB962C8B-B14F-4D97-AF65-F5344CB8AC3E}">
        <p14:creationId xmlns:p14="http://schemas.microsoft.com/office/powerpoint/2010/main" val="1415760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A09C112-EB1B-4BA1-B608-3FC273CBCBC4}" type="datetimeFigureOut">
              <a:rPr lang="en-GB" smtClean="0"/>
              <a:t>05/05/2020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826FB8D-B3C6-483F-AA1E-873461ACE805}" type="slidenum">
              <a:rPr lang="en-GB" smtClean="0"/>
              <a:t>‹#›</a:t>
            </a:fld>
            <a:endParaRPr lang="en-GB"/>
          </a:p>
        </p:txBody>
      </p:sp>
    </p:spTree>
    <p:extLst>
      <p:ext uri="{BB962C8B-B14F-4D97-AF65-F5344CB8AC3E}">
        <p14:creationId xmlns:p14="http://schemas.microsoft.com/office/powerpoint/2010/main" val="23024605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A09C112-EB1B-4BA1-B608-3FC273CBCBC4}" type="datetimeFigureOut">
              <a:rPr lang="en-GB" smtClean="0"/>
              <a:t>05/05/2020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826FB8D-B3C6-483F-AA1E-873461ACE805}" type="slidenum">
              <a:rPr lang="en-GB" smtClean="0"/>
              <a:t>‹#›</a:t>
            </a:fld>
            <a:endParaRPr lang="en-GB"/>
          </a:p>
        </p:txBody>
      </p:sp>
    </p:spTree>
    <p:extLst>
      <p:ext uri="{BB962C8B-B14F-4D97-AF65-F5344CB8AC3E}">
        <p14:creationId xmlns:p14="http://schemas.microsoft.com/office/powerpoint/2010/main" val="1756271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09C112-EB1B-4BA1-B608-3FC273CBCBC4}" type="datetimeFigureOut">
              <a:rPr lang="en-GB" smtClean="0"/>
              <a:t>05/05/2020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26FB8D-B3C6-483F-AA1E-873461ACE805}" type="slidenum">
              <a:rPr lang="en-GB" smtClean="0"/>
              <a:t>‹#›</a:t>
            </a:fld>
            <a:endParaRPr lang="en-GB"/>
          </a:p>
        </p:txBody>
      </p:sp>
    </p:spTree>
    <p:extLst>
      <p:ext uri="{BB962C8B-B14F-4D97-AF65-F5344CB8AC3E}">
        <p14:creationId xmlns:p14="http://schemas.microsoft.com/office/powerpoint/2010/main" val="30106020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18CC73-EAF1-4A6C-B048-9C4D7B0761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56714F2-480A-47E2-8776-1F273DF4FA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688EB3D-723F-48EB-B756-0EDEDCE697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DCC4FE-96FA-4F1E-9ACA-FE68A2865D8A}" type="datetimeFigureOut">
              <a:rPr lang="en-GB" smtClean="0"/>
              <a:t>05/05/2020</a:t>
            </a:fld>
            <a:endParaRPr lang="en-GB"/>
          </a:p>
        </p:txBody>
      </p:sp>
      <p:sp>
        <p:nvSpPr>
          <p:cNvPr id="5" name="Footer Placeholder 4">
            <a:extLst>
              <a:ext uri="{FF2B5EF4-FFF2-40B4-BE49-F238E27FC236}">
                <a16:creationId xmlns:a16="http://schemas.microsoft.com/office/drawing/2014/main" id="{F0859E5A-5309-4525-A0ED-316A5F8929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B2EA545-1EA9-4B71-961C-B28C522B48F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DCD461-BB04-4099-BB9E-D876BECBC1F3}" type="slidenum">
              <a:rPr lang="en-GB" smtClean="0"/>
              <a:t>‹#›</a:t>
            </a:fld>
            <a:endParaRPr lang="en-GB"/>
          </a:p>
        </p:txBody>
      </p:sp>
    </p:spTree>
    <p:extLst>
      <p:ext uri="{BB962C8B-B14F-4D97-AF65-F5344CB8AC3E}">
        <p14:creationId xmlns:p14="http://schemas.microsoft.com/office/powerpoint/2010/main" val="18107023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46699" y="0"/>
            <a:ext cx="12045300" cy="1433341"/>
            <a:chOff x="146699" y="0"/>
            <a:chExt cx="12045300" cy="1433341"/>
          </a:xfrm>
        </p:grpSpPr>
        <p:sp>
          <p:nvSpPr>
            <p:cNvPr id="4" name="TextBox 3"/>
            <p:cNvSpPr txBox="1"/>
            <p:nvPr/>
          </p:nvSpPr>
          <p:spPr>
            <a:xfrm>
              <a:off x="146699" y="0"/>
              <a:ext cx="10753858" cy="830997"/>
            </a:xfrm>
            <a:prstGeom prst="rect">
              <a:avLst/>
            </a:prstGeom>
            <a:noFill/>
          </p:spPr>
          <p:txBody>
            <a:bodyPr wrap="square" rtlCol="0">
              <a:spAutoFit/>
            </a:bodyPr>
            <a:lstStyle/>
            <a:p>
              <a:pPr algn="ctr"/>
              <a:r>
                <a:rPr lang="en-GB" sz="4800" b="1" dirty="0">
                  <a:solidFill>
                    <a:schemeClr val="tx1">
                      <a:lumMod val="75000"/>
                      <a:lumOff val="25000"/>
                    </a:schemeClr>
                  </a:solidFill>
                </a:rPr>
                <a:t> Revision Starter KS2/3 Transition</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29992" y="101601"/>
              <a:ext cx="1362007" cy="1331740"/>
            </a:xfrm>
            <a:prstGeom prst="rect">
              <a:avLst/>
            </a:prstGeom>
          </p:spPr>
        </p:pic>
      </p:grpSp>
      <p:sp>
        <p:nvSpPr>
          <p:cNvPr id="7" name="TextBox 6"/>
          <p:cNvSpPr txBox="1"/>
          <p:nvPr/>
        </p:nvSpPr>
        <p:spPr>
          <a:xfrm>
            <a:off x="146699" y="602343"/>
            <a:ext cx="10753858" cy="830997"/>
          </a:xfrm>
          <a:prstGeom prst="rect">
            <a:avLst/>
          </a:prstGeom>
          <a:noFill/>
        </p:spPr>
        <p:txBody>
          <a:bodyPr wrap="square" rtlCol="0">
            <a:spAutoFit/>
          </a:bodyPr>
          <a:lstStyle/>
          <a:p>
            <a:pPr algn="ctr"/>
            <a:r>
              <a:rPr lang="en-GB" sz="4800" b="1" dirty="0">
                <a:solidFill>
                  <a:srgbClr val="33CC33"/>
                </a:solidFill>
              </a:rPr>
              <a:t>Lesson 2. Time Difference </a:t>
            </a:r>
          </a:p>
        </p:txBody>
      </p:sp>
      <p:grpSp>
        <p:nvGrpSpPr>
          <p:cNvPr id="18" name="Group 17"/>
          <p:cNvGrpSpPr/>
          <p:nvPr/>
        </p:nvGrpSpPr>
        <p:grpSpPr>
          <a:xfrm>
            <a:off x="-57411" y="1638438"/>
            <a:ext cx="12192000" cy="5221348"/>
            <a:chOff x="0" y="1636652"/>
            <a:chExt cx="12192000" cy="5221348"/>
          </a:xfrm>
        </p:grpSpPr>
        <p:sp>
          <p:nvSpPr>
            <p:cNvPr id="9" name="Rectangle 8"/>
            <p:cNvSpPr/>
            <p:nvPr/>
          </p:nvSpPr>
          <p:spPr>
            <a:xfrm>
              <a:off x="0" y="1640224"/>
              <a:ext cx="6125029" cy="1741715"/>
            </a:xfrm>
            <a:prstGeom prst="rect">
              <a:avLst/>
            </a:prstGeom>
            <a:solidFill>
              <a:schemeClr val="accent6">
                <a:lumMod val="20000"/>
                <a:lumOff val="80000"/>
              </a:schemeClr>
            </a:solidFill>
            <a:ln w="5715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p:cNvSpPr/>
            <p:nvPr/>
          </p:nvSpPr>
          <p:spPr>
            <a:xfrm>
              <a:off x="6125029" y="1636652"/>
              <a:ext cx="6066971" cy="2792688"/>
            </a:xfrm>
            <a:prstGeom prst="rect">
              <a:avLst/>
            </a:prstGeom>
            <a:solidFill>
              <a:schemeClr val="accent6">
                <a:lumMod val="20000"/>
                <a:lumOff val="80000"/>
              </a:schemeClr>
            </a:solidFill>
            <a:ln w="5715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p:cNvSpPr/>
            <p:nvPr/>
          </p:nvSpPr>
          <p:spPr>
            <a:xfrm>
              <a:off x="0" y="3381939"/>
              <a:ext cx="6125029" cy="1741715"/>
            </a:xfrm>
            <a:prstGeom prst="rect">
              <a:avLst/>
            </a:prstGeom>
            <a:solidFill>
              <a:schemeClr val="accent6">
                <a:lumMod val="20000"/>
                <a:lumOff val="80000"/>
              </a:schemeClr>
            </a:solidFill>
            <a:ln w="5715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p:cNvSpPr/>
            <p:nvPr/>
          </p:nvSpPr>
          <p:spPr>
            <a:xfrm>
              <a:off x="0" y="5116285"/>
              <a:ext cx="6125029" cy="1741715"/>
            </a:xfrm>
            <a:prstGeom prst="rect">
              <a:avLst/>
            </a:prstGeom>
            <a:solidFill>
              <a:schemeClr val="accent6">
                <a:lumMod val="20000"/>
                <a:lumOff val="80000"/>
              </a:schemeClr>
            </a:solidFill>
            <a:ln w="5715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ectangle 12"/>
            <p:cNvSpPr/>
            <p:nvPr/>
          </p:nvSpPr>
          <p:spPr>
            <a:xfrm>
              <a:off x="6125029" y="4430762"/>
              <a:ext cx="6066971" cy="2399286"/>
            </a:xfrm>
            <a:prstGeom prst="rect">
              <a:avLst/>
            </a:prstGeom>
            <a:solidFill>
              <a:schemeClr val="accent6">
                <a:lumMod val="20000"/>
                <a:lumOff val="80000"/>
              </a:schemeClr>
            </a:solidFill>
            <a:ln w="5715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4" name="TextBox 13"/>
          <p:cNvSpPr txBox="1"/>
          <p:nvPr/>
        </p:nvSpPr>
        <p:spPr>
          <a:xfrm>
            <a:off x="6133705" y="4510008"/>
            <a:ext cx="6125029" cy="461665"/>
          </a:xfrm>
          <a:prstGeom prst="rect">
            <a:avLst/>
          </a:prstGeom>
          <a:noFill/>
        </p:spPr>
        <p:txBody>
          <a:bodyPr wrap="square" rtlCol="0">
            <a:spAutoFit/>
          </a:bodyPr>
          <a:lstStyle/>
          <a:p>
            <a:r>
              <a:rPr lang="en-GB" sz="2400" dirty="0">
                <a:solidFill>
                  <a:schemeClr val="tx1">
                    <a:lumMod val="95000"/>
                    <a:lumOff val="5000"/>
                  </a:schemeClr>
                </a:solidFill>
              </a:rPr>
              <a:t>5. Convert these times into 24 hour clock times</a:t>
            </a:r>
          </a:p>
        </p:txBody>
      </p:sp>
      <p:sp>
        <p:nvSpPr>
          <p:cNvPr id="15" name="TextBox 14"/>
          <p:cNvSpPr txBox="1"/>
          <p:nvPr/>
        </p:nvSpPr>
        <p:spPr>
          <a:xfrm>
            <a:off x="-29029" y="5181636"/>
            <a:ext cx="6125029" cy="461665"/>
          </a:xfrm>
          <a:prstGeom prst="rect">
            <a:avLst/>
          </a:prstGeom>
          <a:noFill/>
        </p:spPr>
        <p:txBody>
          <a:bodyPr wrap="square" rtlCol="0">
            <a:spAutoFit/>
          </a:bodyPr>
          <a:lstStyle/>
          <a:p>
            <a:pPr marL="342900" indent="-342900"/>
            <a:r>
              <a:rPr lang="en-GB" sz="2400" dirty="0">
                <a:solidFill>
                  <a:schemeClr val="tx1">
                    <a:lumMod val="95000"/>
                    <a:lumOff val="5000"/>
                  </a:schemeClr>
                </a:solidFill>
              </a:rPr>
              <a:t>3. </a:t>
            </a:r>
          </a:p>
        </p:txBody>
      </p:sp>
      <p:sp>
        <p:nvSpPr>
          <p:cNvPr id="17" name="TextBox 16"/>
          <p:cNvSpPr txBox="1"/>
          <p:nvPr/>
        </p:nvSpPr>
        <p:spPr>
          <a:xfrm>
            <a:off x="263717" y="3494091"/>
            <a:ext cx="3128412" cy="1631216"/>
          </a:xfrm>
          <a:prstGeom prst="rect">
            <a:avLst/>
          </a:prstGeom>
          <a:noFill/>
        </p:spPr>
        <p:txBody>
          <a:bodyPr wrap="square" rtlCol="0" anchor="t">
            <a:spAutoFit/>
          </a:bodyPr>
          <a:lstStyle/>
          <a:p>
            <a:r>
              <a:rPr lang="en-GB" sz="2000" dirty="0">
                <a:solidFill>
                  <a:schemeClr val="tx1">
                    <a:lumMod val="95000"/>
                    <a:lumOff val="5000"/>
                  </a:schemeClr>
                </a:solidFill>
              </a:rPr>
              <a:t>2. This picture was taken in the afternoon. What time was the picture taken? Give your answer using the 24 hour clock</a:t>
            </a:r>
          </a:p>
        </p:txBody>
      </p:sp>
      <p:sp>
        <p:nvSpPr>
          <p:cNvPr id="24" name="TextBox 23">
            <a:extLst>
              <a:ext uri="{FF2B5EF4-FFF2-40B4-BE49-F238E27FC236}">
                <a16:creationId xmlns:a16="http://schemas.microsoft.com/office/drawing/2014/main" id="{AB738E4B-24EC-4B87-8678-48BE18353950}"/>
              </a:ext>
            </a:extLst>
          </p:cNvPr>
          <p:cNvSpPr txBox="1"/>
          <p:nvPr/>
        </p:nvSpPr>
        <p:spPr>
          <a:xfrm>
            <a:off x="6162734" y="6369805"/>
            <a:ext cx="6036343" cy="461665"/>
          </a:xfrm>
          <a:prstGeom prst="rect">
            <a:avLst/>
          </a:prstGeom>
          <a:solidFill>
            <a:schemeClr val="accent6">
              <a:lumMod val="75000"/>
            </a:schemeClr>
          </a:solidFill>
        </p:spPr>
        <p:txBody>
          <a:bodyPr wrap="square" rtlCol="0">
            <a:spAutoFit/>
          </a:bodyPr>
          <a:lstStyle/>
          <a:p>
            <a:r>
              <a:rPr lang="en-GB" sz="2400" b="1" dirty="0">
                <a:solidFill>
                  <a:schemeClr val="bg1"/>
                </a:solidFill>
              </a:rPr>
              <a:t>        14:40                   20:55          15:30</a:t>
            </a:r>
          </a:p>
        </p:txBody>
      </p:sp>
      <p:sp>
        <p:nvSpPr>
          <p:cNvPr id="26" name="TextBox 25">
            <a:extLst>
              <a:ext uri="{FF2B5EF4-FFF2-40B4-BE49-F238E27FC236}">
                <a16:creationId xmlns:a16="http://schemas.microsoft.com/office/drawing/2014/main" id="{1BCF275F-EEB3-46B6-991B-005D76C1FD55}"/>
              </a:ext>
            </a:extLst>
          </p:cNvPr>
          <p:cNvSpPr txBox="1"/>
          <p:nvPr/>
        </p:nvSpPr>
        <p:spPr>
          <a:xfrm>
            <a:off x="857841" y="6396335"/>
            <a:ext cx="5261609" cy="461665"/>
          </a:xfrm>
          <a:prstGeom prst="rect">
            <a:avLst/>
          </a:prstGeom>
          <a:solidFill>
            <a:schemeClr val="accent6">
              <a:lumMod val="75000"/>
            </a:schemeClr>
          </a:solidFill>
        </p:spPr>
        <p:txBody>
          <a:bodyPr wrap="square" rtlCol="0">
            <a:spAutoFit/>
          </a:bodyPr>
          <a:lstStyle/>
          <a:p>
            <a:r>
              <a:rPr lang="en-GB" sz="2400" b="1" dirty="0">
                <a:solidFill>
                  <a:schemeClr val="bg1"/>
                </a:solidFill>
              </a:rPr>
              <a:t>47 minutes    and 56 minutes</a:t>
            </a:r>
          </a:p>
        </p:txBody>
      </p:sp>
      <p:sp>
        <p:nvSpPr>
          <p:cNvPr id="28" name="TextBox 27">
            <a:extLst>
              <a:ext uri="{FF2B5EF4-FFF2-40B4-BE49-F238E27FC236}">
                <a16:creationId xmlns:a16="http://schemas.microsoft.com/office/drawing/2014/main" id="{1B6A4068-2B79-4265-AB16-225F259318B3}"/>
              </a:ext>
            </a:extLst>
          </p:cNvPr>
          <p:cNvSpPr txBox="1"/>
          <p:nvPr/>
        </p:nvSpPr>
        <p:spPr>
          <a:xfrm>
            <a:off x="5076966" y="2836356"/>
            <a:ext cx="1056739" cy="461665"/>
          </a:xfrm>
          <a:prstGeom prst="rect">
            <a:avLst/>
          </a:prstGeom>
          <a:solidFill>
            <a:schemeClr val="accent6">
              <a:lumMod val="75000"/>
            </a:schemeClr>
          </a:solidFill>
        </p:spPr>
        <p:txBody>
          <a:bodyPr wrap="square" rtlCol="0">
            <a:spAutoFit/>
          </a:bodyPr>
          <a:lstStyle/>
          <a:p>
            <a:r>
              <a:rPr lang="en-GB" sz="2400" b="1" dirty="0">
                <a:solidFill>
                  <a:schemeClr val="bg1"/>
                </a:solidFill>
              </a:rPr>
              <a:t>13:10</a:t>
            </a:r>
          </a:p>
        </p:txBody>
      </p:sp>
      <p:sp>
        <p:nvSpPr>
          <p:cNvPr id="29" name="TextBox 28">
            <a:extLst>
              <a:ext uri="{FF2B5EF4-FFF2-40B4-BE49-F238E27FC236}">
                <a16:creationId xmlns:a16="http://schemas.microsoft.com/office/drawing/2014/main" id="{1F498C7C-2A0E-4B6B-A498-053212B49566}"/>
              </a:ext>
            </a:extLst>
          </p:cNvPr>
          <p:cNvSpPr txBox="1"/>
          <p:nvPr/>
        </p:nvSpPr>
        <p:spPr>
          <a:xfrm>
            <a:off x="5125633" y="3892859"/>
            <a:ext cx="921701" cy="461665"/>
          </a:xfrm>
          <a:prstGeom prst="rect">
            <a:avLst/>
          </a:prstGeom>
          <a:solidFill>
            <a:schemeClr val="accent6">
              <a:lumMod val="75000"/>
            </a:schemeClr>
          </a:solidFill>
        </p:spPr>
        <p:txBody>
          <a:bodyPr wrap="square" rtlCol="0">
            <a:spAutoFit/>
          </a:bodyPr>
          <a:lstStyle/>
          <a:p>
            <a:r>
              <a:rPr lang="en-GB" sz="2400" b="1" dirty="0">
                <a:solidFill>
                  <a:schemeClr val="bg1"/>
                </a:solidFill>
              </a:rPr>
              <a:t>22:35</a:t>
            </a:r>
          </a:p>
        </p:txBody>
      </p:sp>
      <p:pic>
        <p:nvPicPr>
          <p:cNvPr id="1026" name="Picture 2" descr="Image result for happy math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5103"/>
            <a:ext cx="1702869" cy="163333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6162734" y="1738896"/>
            <a:ext cx="6096000" cy="3046988"/>
          </a:xfrm>
          <a:prstGeom prst="rect">
            <a:avLst/>
          </a:prstGeom>
        </p:spPr>
        <p:txBody>
          <a:bodyPr>
            <a:spAutoFit/>
          </a:bodyPr>
          <a:lstStyle/>
          <a:p>
            <a:r>
              <a:rPr lang="en-GB" sz="2400" dirty="0"/>
              <a:t>4. Convert these in to 12 hour times using am and pm </a:t>
            </a:r>
          </a:p>
          <a:p>
            <a:pPr marL="457200" indent="-457200">
              <a:buAutoNum type="alphaLcParenBoth"/>
            </a:pPr>
            <a:r>
              <a:rPr lang="en-GB" sz="2400" dirty="0"/>
              <a:t>19:15</a:t>
            </a:r>
          </a:p>
          <a:p>
            <a:r>
              <a:rPr lang="en-GB" sz="2400" dirty="0"/>
              <a:t>(b) 21:05</a:t>
            </a:r>
          </a:p>
          <a:p>
            <a:r>
              <a:rPr lang="en-GB" sz="2400" dirty="0"/>
              <a:t>(c) 18:20</a:t>
            </a:r>
          </a:p>
          <a:p>
            <a:r>
              <a:rPr lang="en-GB" sz="2400" dirty="0"/>
              <a:t>(d) 14:40</a:t>
            </a:r>
          </a:p>
          <a:p>
            <a:r>
              <a:rPr lang="en-GB" sz="2400" dirty="0"/>
              <a:t>(e)  08:16</a:t>
            </a:r>
          </a:p>
          <a:p>
            <a:endParaRPr lang="en-GB" sz="2400" dirty="0"/>
          </a:p>
        </p:txBody>
      </p:sp>
      <p:pic>
        <p:nvPicPr>
          <p:cNvPr id="16" name="Picture 15"/>
          <p:cNvPicPr>
            <a:picLocks noChangeAspect="1"/>
          </p:cNvPicPr>
          <p:nvPr/>
        </p:nvPicPr>
        <p:blipFill>
          <a:blip r:embed="rId4"/>
          <a:stretch>
            <a:fillRect/>
          </a:stretch>
        </p:blipFill>
        <p:spPr>
          <a:xfrm>
            <a:off x="6638759" y="5017970"/>
            <a:ext cx="4592153" cy="1288835"/>
          </a:xfrm>
          <a:prstGeom prst="rect">
            <a:avLst/>
          </a:prstGeom>
        </p:spPr>
      </p:pic>
      <p:sp>
        <p:nvSpPr>
          <p:cNvPr id="19" name="TextBox 18"/>
          <p:cNvSpPr txBox="1"/>
          <p:nvPr/>
        </p:nvSpPr>
        <p:spPr>
          <a:xfrm>
            <a:off x="7962900" y="2440902"/>
            <a:ext cx="4229099" cy="369332"/>
          </a:xfrm>
          <a:prstGeom prst="rect">
            <a:avLst/>
          </a:prstGeom>
          <a:solidFill>
            <a:schemeClr val="accent6">
              <a:lumMod val="75000"/>
            </a:schemeClr>
          </a:solidFill>
        </p:spPr>
        <p:txBody>
          <a:bodyPr wrap="square" rtlCol="0">
            <a:spAutoFit/>
          </a:bodyPr>
          <a:lstStyle/>
          <a:p>
            <a:r>
              <a:rPr lang="en-GB" dirty="0">
                <a:solidFill>
                  <a:schemeClr val="bg1"/>
                </a:solidFill>
              </a:rPr>
              <a:t>7:15pm</a:t>
            </a:r>
          </a:p>
        </p:txBody>
      </p:sp>
      <p:sp>
        <p:nvSpPr>
          <p:cNvPr id="20" name="TextBox 19"/>
          <p:cNvSpPr txBox="1"/>
          <p:nvPr/>
        </p:nvSpPr>
        <p:spPr>
          <a:xfrm>
            <a:off x="7962900" y="2873234"/>
            <a:ext cx="4198165" cy="369332"/>
          </a:xfrm>
          <a:prstGeom prst="rect">
            <a:avLst/>
          </a:prstGeom>
          <a:solidFill>
            <a:schemeClr val="accent6">
              <a:lumMod val="75000"/>
            </a:schemeClr>
          </a:solidFill>
        </p:spPr>
        <p:txBody>
          <a:bodyPr wrap="square" rtlCol="0">
            <a:spAutoFit/>
          </a:bodyPr>
          <a:lstStyle/>
          <a:p>
            <a:r>
              <a:rPr lang="en-GB" dirty="0">
                <a:solidFill>
                  <a:schemeClr val="bg1"/>
                </a:solidFill>
              </a:rPr>
              <a:t>9:05pm</a:t>
            </a:r>
          </a:p>
        </p:txBody>
      </p:sp>
      <p:sp>
        <p:nvSpPr>
          <p:cNvPr id="22" name="TextBox 21"/>
          <p:cNvSpPr txBox="1"/>
          <p:nvPr/>
        </p:nvSpPr>
        <p:spPr>
          <a:xfrm>
            <a:off x="7962900" y="3276909"/>
            <a:ext cx="4210865" cy="369332"/>
          </a:xfrm>
          <a:prstGeom prst="rect">
            <a:avLst/>
          </a:prstGeom>
          <a:solidFill>
            <a:schemeClr val="accent6">
              <a:lumMod val="75000"/>
            </a:schemeClr>
          </a:solidFill>
        </p:spPr>
        <p:txBody>
          <a:bodyPr wrap="square" rtlCol="0">
            <a:spAutoFit/>
          </a:bodyPr>
          <a:lstStyle/>
          <a:p>
            <a:r>
              <a:rPr lang="en-GB" dirty="0">
                <a:solidFill>
                  <a:schemeClr val="bg1"/>
                </a:solidFill>
              </a:rPr>
              <a:t>6:20 pm</a:t>
            </a:r>
          </a:p>
        </p:txBody>
      </p:sp>
      <p:sp>
        <p:nvSpPr>
          <p:cNvPr id="23" name="TextBox 22"/>
          <p:cNvSpPr txBox="1"/>
          <p:nvPr/>
        </p:nvSpPr>
        <p:spPr>
          <a:xfrm>
            <a:off x="7956012" y="3702540"/>
            <a:ext cx="4198165" cy="369332"/>
          </a:xfrm>
          <a:prstGeom prst="rect">
            <a:avLst/>
          </a:prstGeom>
          <a:solidFill>
            <a:schemeClr val="accent6">
              <a:lumMod val="75000"/>
            </a:schemeClr>
          </a:solidFill>
        </p:spPr>
        <p:txBody>
          <a:bodyPr wrap="square" rtlCol="0">
            <a:spAutoFit/>
          </a:bodyPr>
          <a:lstStyle/>
          <a:p>
            <a:r>
              <a:rPr lang="en-GB" dirty="0">
                <a:solidFill>
                  <a:schemeClr val="bg1"/>
                </a:solidFill>
              </a:rPr>
              <a:t>2:40 pm</a:t>
            </a:r>
          </a:p>
        </p:txBody>
      </p:sp>
      <p:pic>
        <p:nvPicPr>
          <p:cNvPr id="2" name="Picture 1"/>
          <p:cNvPicPr>
            <a:picLocks noChangeAspect="1"/>
          </p:cNvPicPr>
          <p:nvPr/>
        </p:nvPicPr>
        <p:blipFill rotWithShape="1">
          <a:blip r:embed="rId5"/>
          <a:srcRect r="3951" b="4363"/>
          <a:stretch/>
        </p:blipFill>
        <p:spPr>
          <a:xfrm>
            <a:off x="295333" y="5192157"/>
            <a:ext cx="5786513" cy="1094344"/>
          </a:xfrm>
          <a:prstGeom prst="rect">
            <a:avLst/>
          </a:prstGeom>
        </p:spPr>
      </p:pic>
      <p:pic>
        <p:nvPicPr>
          <p:cNvPr id="3" name="Picture 2"/>
          <p:cNvPicPr>
            <a:picLocks noChangeAspect="1"/>
          </p:cNvPicPr>
          <p:nvPr/>
        </p:nvPicPr>
        <p:blipFill>
          <a:blip r:embed="rId6"/>
          <a:stretch>
            <a:fillRect/>
          </a:stretch>
        </p:blipFill>
        <p:spPr>
          <a:xfrm>
            <a:off x="3625687" y="3448607"/>
            <a:ext cx="1395389" cy="1443744"/>
          </a:xfrm>
          <a:prstGeom prst="rect">
            <a:avLst/>
          </a:prstGeom>
        </p:spPr>
      </p:pic>
      <p:sp>
        <p:nvSpPr>
          <p:cNvPr id="21" name="TextBox 20"/>
          <p:cNvSpPr txBox="1"/>
          <p:nvPr/>
        </p:nvSpPr>
        <p:spPr>
          <a:xfrm>
            <a:off x="67439" y="1730890"/>
            <a:ext cx="4514201" cy="646331"/>
          </a:xfrm>
          <a:prstGeom prst="rect">
            <a:avLst/>
          </a:prstGeom>
          <a:noFill/>
        </p:spPr>
        <p:txBody>
          <a:bodyPr wrap="square" rtlCol="0">
            <a:spAutoFit/>
          </a:bodyPr>
          <a:lstStyle/>
          <a:p>
            <a:r>
              <a:rPr lang="en-GB" dirty="0"/>
              <a:t>1. This 24 hour clock is  1 hour and 15 minutes slow. What is the time?</a:t>
            </a:r>
          </a:p>
        </p:txBody>
      </p:sp>
      <p:pic>
        <p:nvPicPr>
          <p:cNvPr id="25" name="Picture 24"/>
          <p:cNvPicPr>
            <a:picLocks noChangeAspect="1"/>
          </p:cNvPicPr>
          <p:nvPr/>
        </p:nvPicPr>
        <p:blipFill>
          <a:blip r:embed="rId7"/>
          <a:stretch>
            <a:fillRect/>
          </a:stretch>
        </p:blipFill>
        <p:spPr>
          <a:xfrm>
            <a:off x="2468429" y="2197903"/>
            <a:ext cx="2160769" cy="1021157"/>
          </a:xfrm>
          <a:prstGeom prst="rect">
            <a:avLst/>
          </a:prstGeom>
        </p:spPr>
      </p:pic>
      <p:sp>
        <p:nvSpPr>
          <p:cNvPr id="27" name="TextBox 26"/>
          <p:cNvSpPr txBox="1"/>
          <p:nvPr/>
        </p:nvSpPr>
        <p:spPr>
          <a:xfrm>
            <a:off x="7962900" y="4104082"/>
            <a:ext cx="4198165" cy="369332"/>
          </a:xfrm>
          <a:prstGeom prst="rect">
            <a:avLst/>
          </a:prstGeom>
          <a:solidFill>
            <a:schemeClr val="accent6">
              <a:lumMod val="75000"/>
            </a:schemeClr>
          </a:solidFill>
        </p:spPr>
        <p:txBody>
          <a:bodyPr wrap="square" rtlCol="0">
            <a:spAutoFit/>
          </a:bodyPr>
          <a:lstStyle/>
          <a:p>
            <a:r>
              <a:rPr lang="en-GB" dirty="0">
                <a:solidFill>
                  <a:schemeClr val="bg1"/>
                </a:solidFill>
              </a:rPr>
              <a:t>8:16am</a:t>
            </a:r>
          </a:p>
        </p:txBody>
      </p:sp>
    </p:spTree>
    <p:extLst>
      <p:ext uri="{BB962C8B-B14F-4D97-AF65-F5344CB8AC3E}">
        <p14:creationId xmlns:p14="http://schemas.microsoft.com/office/powerpoint/2010/main" val="3973899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animBg="1"/>
      <p:bldP spid="28" grpId="0" animBg="1"/>
      <p:bldP spid="29" grpId="0" animBg="1"/>
      <p:bldP spid="19" grpId="0" animBg="1"/>
      <p:bldP spid="20" grpId="0" animBg="1"/>
      <p:bldP spid="22" grpId="0" animBg="1"/>
      <p:bldP spid="23" grpId="0" animBg="1"/>
      <p:bldP spid="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15975"/>
          </a:xfrm>
        </p:spPr>
        <p:txBody>
          <a:bodyPr>
            <a:normAutofit fontScale="90000"/>
          </a:bodyPr>
          <a:lstStyle/>
          <a:p>
            <a:r>
              <a:rPr lang="en-GB" dirty="0"/>
              <a:t>Reasoning and Problem Solving</a:t>
            </a:r>
            <a:br>
              <a:rPr lang="en-GB" dirty="0"/>
            </a:br>
            <a:endParaRPr lang="en-GB" dirty="0"/>
          </a:p>
        </p:txBody>
      </p:sp>
      <p:sp>
        <p:nvSpPr>
          <p:cNvPr id="3" name="Content Placeholder 2"/>
          <p:cNvSpPr>
            <a:spLocks noGrp="1"/>
          </p:cNvSpPr>
          <p:nvPr>
            <p:ph idx="1"/>
          </p:nvPr>
        </p:nvSpPr>
        <p:spPr>
          <a:xfrm>
            <a:off x="317500" y="2517775"/>
            <a:ext cx="6451600" cy="4098925"/>
          </a:xfrm>
        </p:spPr>
        <p:txBody>
          <a:bodyPr>
            <a:normAutofit/>
          </a:bodyPr>
          <a:lstStyle/>
          <a:p>
            <a:pPr marL="0" indent="0">
              <a:buNone/>
            </a:pPr>
            <a:r>
              <a:rPr lang="en-GB" sz="2400" u="sng" dirty="0"/>
              <a:t>Tick and </a:t>
            </a:r>
            <a:r>
              <a:rPr lang="en-GB" sz="2400" u="sng" dirty="0" err="1"/>
              <a:t>Tock</a:t>
            </a:r>
            <a:endParaRPr lang="en-GB" sz="2400" u="sng" dirty="0"/>
          </a:p>
          <a:p>
            <a:pPr marL="0" indent="0">
              <a:buNone/>
            </a:pPr>
            <a:r>
              <a:rPr lang="en-GB" sz="2400" dirty="0"/>
              <a:t>Tick's watch runs 2 minutes per hour too slow.</a:t>
            </a:r>
          </a:p>
          <a:p>
            <a:pPr marL="0" indent="0">
              <a:buNone/>
            </a:pPr>
            <a:r>
              <a:rPr lang="en-GB" sz="2400" dirty="0" err="1"/>
              <a:t>Tock's</a:t>
            </a:r>
            <a:r>
              <a:rPr lang="en-GB" sz="2400" dirty="0"/>
              <a:t> watch runs 1 minute per hour too fast.</a:t>
            </a:r>
          </a:p>
          <a:p>
            <a:pPr marL="0" indent="0">
              <a:buNone/>
            </a:pPr>
            <a:endParaRPr lang="en-GB" sz="2400" dirty="0"/>
          </a:p>
          <a:p>
            <a:pPr marL="0" indent="0">
              <a:buNone/>
            </a:pPr>
            <a:r>
              <a:rPr lang="en-GB" sz="2400" dirty="0"/>
              <a:t>They set them to the same time at midday on Sunday.</a:t>
            </a:r>
          </a:p>
          <a:p>
            <a:pPr marL="0" indent="0">
              <a:buNone/>
            </a:pPr>
            <a:r>
              <a:rPr lang="en-GB" sz="2400" dirty="0"/>
              <a:t>The next time they met, one of the watches was one hour ahead of the other.</a:t>
            </a:r>
          </a:p>
          <a:p>
            <a:pPr marL="0" indent="0">
              <a:buNone/>
            </a:pPr>
            <a:r>
              <a:rPr lang="en-GB" sz="2400" dirty="0"/>
              <a:t>What was the earliest time this could have been?</a:t>
            </a:r>
          </a:p>
        </p:txBody>
      </p:sp>
      <p:pic>
        <p:nvPicPr>
          <p:cNvPr id="8" name="Picture 7"/>
          <p:cNvPicPr>
            <a:picLocks noChangeAspect="1"/>
          </p:cNvPicPr>
          <p:nvPr/>
        </p:nvPicPr>
        <p:blipFill rotWithShape="1">
          <a:blip r:embed="rId2"/>
          <a:srcRect r="3366" b="15127"/>
          <a:stretch/>
        </p:blipFill>
        <p:spPr>
          <a:xfrm>
            <a:off x="4227512" y="1116141"/>
            <a:ext cx="1538288" cy="1657221"/>
          </a:xfrm>
          <a:prstGeom prst="rect">
            <a:avLst/>
          </a:prstGeom>
        </p:spPr>
      </p:pic>
      <p:pic>
        <p:nvPicPr>
          <p:cNvPr id="9" name="Picture 8"/>
          <p:cNvPicPr>
            <a:picLocks noChangeAspect="1"/>
          </p:cNvPicPr>
          <p:nvPr/>
        </p:nvPicPr>
        <p:blipFill rotWithShape="1">
          <a:blip r:embed="rId3"/>
          <a:srcRect t="16963" r="592" b="19037"/>
          <a:stretch/>
        </p:blipFill>
        <p:spPr>
          <a:xfrm>
            <a:off x="676275" y="1108331"/>
            <a:ext cx="1863725" cy="1199894"/>
          </a:xfrm>
          <a:prstGeom prst="rect">
            <a:avLst/>
          </a:prstGeom>
        </p:spPr>
      </p:pic>
      <p:pic>
        <p:nvPicPr>
          <p:cNvPr id="5" name="Picture 4"/>
          <p:cNvPicPr>
            <a:picLocks noChangeAspect="1"/>
          </p:cNvPicPr>
          <p:nvPr/>
        </p:nvPicPr>
        <p:blipFill>
          <a:blip r:embed="rId4"/>
          <a:stretch>
            <a:fillRect/>
          </a:stretch>
        </p:blipFill>
        <p:spPr>
          <a:xfrm>
            <a:off x="6627812" y="2308225"/>
            <a:ext cx="5324475" cy="3962400"/>
          </a:xfrm>
          <a:prstGeom prst="rect">
            <a:avLst/>
          </a:prstGeom>
        </p:spPr>
      </p:pic>
    </p:spTree>
    <p:extLst>
      <p:ext uri="{BB962C8B-B14F-4D97-AF65-F5344CB8AC3E}">
        <p14:creationId xmlns:p14="http://schemas.microsoft.com/office/powerpoint/2010/main" val="3579201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49295" y="334326"/>
            <a:ext cx="10515600" cy="866289"/>
          </a:xfrm>
        </p:spPr>
        <p:txBody>
          <a:bodyPr>
            <a:noAutofit/>
          </a:bodyPr>
          <a:lstStyle/>
          <a:p>
            <a:r>
              <a:rPr lang="en-GB" sz="3600" dirty="0"/>
              <a:t>Reasoning and Problem Solving: Time difference and duration </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29992" y="101601"/>
            <a:ext cx="1362007" cy="1331740"/>
          </a:xfrm>
          <a:prstGeom prst="rect">
            <a:avLst/>
          </a:prstGeom>
        </p:spPr>
      </p:pic>
      <p:graphicFrame>
        <p:nvGraphicFramePr>
          <p:cNvPr id="6" name="Content Placeholder 5"/>
          <p:cNvGraphicFramePr>
            <a:graphicFrameLocks noGrp="1"/>
          </p:cNvGraphicFramePr>
          <p:nvPr>
            <p:ph idx="1"/>
            <p:extLst>
              <p:ext uri="{D42A27DB-BD31-4B8C-83A1-F6EECF244321}">
                <p14:modId xmlns:p14="http://schemas.microsoft.com/office/powerpoint/2010/main" val="1195802676"/>
              </p:ext>
            </p:extLst>
          </p:nvPr>
        </p:nvGraphicFramePr>
        <p:xfrm>
          <a:off x="449295" y="1279181"/>
          <a:ext cx="11061700" cy="5337915"/>
        </p:xfrm>
        <a:graphic>
          <a:graphicData uri="http://schemas.openxmlformats.org/drawingml/2006/table">
            <a:tbl>
              <a:tblPr firstRow="1" bandRow="1">
                <a:tableStyleId>{5940675A-B579-460E-94D1-54222C63F5DA}</a:tableStyleId>
              </a:tblPr>
              <a:tblGrid>
                <a:gridCol w="5530850">
                  <a:extLst>
                    <a:ext uri="{9D8B030D-6E8A-4147-A177-3AD203B41FA5}">
                      <a16:colId xmlns:a16="http://schemas.microsoft.com/office/drawing/2014/main" val="2614833583"/>
                    </a:ext>
                  </a:extLst>
                </a:gridCol>
                <a:gridCol w="5530850">
                  <a:extLst>
                    <a:ext uri="{9D8B030D-6E8A-4147-A177-3AD203B41FA5}">
                      <a16:colId xmlns:a16="http://schemas.microsoft.com/office/drawing/2014/main" val="1704721006"/>
                    </a:ext>
                  </a:extLst>
                </a:gridCol>
              </a:tblGrid>
              <a:tr h="1542169">
                <a:tc>
                  <a:txBody>
                    <a:bodyPr/>
                    <a:lstStyle/>
                    <a:p>
                      <a:r>
                        <a:rPr lang="en-GB" dirty="0"/>
                        <a:t>a)</a:t>
                      </a:r>
                      <a:r>
                        <a:rPr lang="en-GB" baseline="0" dirty="0"/>
                        <a:t>  Patrick begins watching a film at 4:37 pm for 50 minutes. What time does the film finish?</a:t>
                      </a:r>
                      <a:endParaRPr lang="en-GB" dirty="0"/>
                    </a:p>
                  </a:txBody>
                  <a:tcPr/>
                </a:tc>
                <a:tc>
                  <a:txBody>
                    <a:bodyPr/>
                    <a:lstStyle/>
                    <a:p>
                      <a:r>
                        <a:rPr lang="en-GB" dirty="0"/>
                        <a:t>b) Lorna has a ¾ hour drive</a:t>
                      </a:r>
                      <a:r>
                        <a:rPr lang="en-GB" baseline="0" dirty="0"/>
                        <a:t> to work every  day each way. She works every day Monday to Friday. How long does she spend driving each week in hours and minutes?</a:t>
                      </a:r>
                      <a:endParaRPr lang="en-GB" dirty="0"/>
                    </a:p>
                  </a:txBody>
                  <a:tcPr/>
                </a:tc>
                <a:extLst>
                  <a:ext uri="{0D108BD9-81ED-4DB2-BD59-A6C34878D82A}">
                    <a16:rowId xmlns:a16="http://schemas.microsoft.com/office/drawing/2014/main" val="2392186596"/>
                  </a:ext>
                </a:extLst>
              </a:tr>
              <a:tr h="1542169">
                <a:tc>
                  <a:txBody>
                    <a:bodyPr/>
                    <a:lstStyle/>
                    <a:p>
                      <a:r>
                        <a:rPr lang="en-GB" dirty="0"/>
                        <a:t>c) </a:t>
                      </a:r>
                    </a:p>
                    <a:p>
                      <a:endParaRPr lang="en-GB" dirty="0"/>
                    </a:p>
                    <a:p>
                      <a:endParaRPr lang="en-GB" dirty="0"/>
                    </a:p>
                    <a:p>
                      <a:endParaRPr lang="en-GB" dirty="0"/>
                    </a:p>
                    <a:p>
                      <a:endParaRPr lang="en-GB" dirty="0"/>
                    </a:p>
                    <a:p>
                      <a:r>
                        <a:rPr lang="en-GB" dirty="0"/>
                        <a:t>How</a:t>
                      </a:r>
                      <a:r>
                        <a:rPr lang="en-GB" baseline="0" dirty="0"/>
                        <a:t> long after arriving, does morning break start?</a:t>
                      </a:r>
                    </a:p>
                    <a:p>
                      <a:r>
                        <a:rPr lang="en-GB" baseline="0" dirty="0"/>
                        <a:t>How long it between the start of break and the start of lunch?</a:t>
                      </a:r>
                    </a:p>
                  </a:txBody>
                  <a:tcPr/>
                </a:tc>
                <a:tc>
                  <a:txBody>
                    <a:bodyPr/>
                    <a:lstStyle/>
                    <a:p>
                      <a:r>
                        <a:rPr lang="en-GB" dirty="0"/>
                        <a:t>d)During a long flight, Beth, Carl and Kevin all had a sleep. Kevin slept for four times longer that Carl. </a:t>
                      </a:r>
                    </a:p>
                    <a:p>
                      <a:r>
                        <a:rPr lang="en-GB" dirty="0"/>
                        <a:t>Beth slept 15 minutes less that Kevin.</a:t>
                      </a:r>
                    </a:p>
                    <a:p>
                      <a:r>
                        <a:rPr lang="en-GB" dirty="0"/>
                        <a:t>Beth slept for 1 hour 45 minutes</a:t>
                      </a:r>
                    </a:p>
                    <a:p>
                      <a:r>
                        <a:rPr lang="en-GB" dirty="0"/>
                        <a:t>How many minutes did Carl</a:t>
                      </a:r>
                      <a:r>
                        <a:rPr lang="en-GB" baseline="0" dirty="0"/>
                        <a:t> and Kevin s</a:t>
                      </a:r>
                      <a:r>
                        <a:rPr lang="en-GB" dirty="0"/>
                        <a:t>leep for?</a:t>
                      </a:r>
                    </a:p>
                  </a:txBody>
                  <a:tcPr/>
                </a:tc>
                <a:extLst>
                  <a:ext uri="{0D108BD9-81ED-4DB2-BD59-A6C34878D82A}">
                    <a16:rowId xmlns:a16="http://schemas.microsoft.com/office/drawing/2014/main" val="4232011873"/>
                  </a:ext>
                </a:extLst>
              </a:tr>
              <a:tr h="1509746">
                <a:tc>
                  <a:txBody>
                    <a:bodyPr/>
                    <a:lstStyle/>
                    <a:p>
                      <a:r>
                        <a:rPr lang="en-GB" dirty="0"/>
                        <a:t>e) Annabel drives to Cardiff.   Her journey takes her 41 minutes.  She arrives at 12:05pm   What time did she set off? </a:t>
                      </a:r>
                    </a:p>
                  </a:txBody>
                  <a:tcPr/>
                </a:tc>
                <a:tc>
                  <a:txBody>
                    <a:bodyPr/>
                    <a:lstStyle/>
                    <a:p>
                      <a:r>
                        <a:rPr lang="en-GB" dirty="0"/>
                        <a:t>f) Jane spent 20 minutes at her friend’s house. She then visited her Gran at 5.00. If she got to her friend’s house at 4.15 then how long did it take her to walk to her Gran’s?</a:t>
                      </a:r>
                    </a:p>
                  </a:txBody>
                  <a:tcPr/>
                </a:tc>
                <a:extLst>
                  <a:ext uri="{0D108BD9-81ED-4DB2-BD59-A6C34878D82A}">
                    <a16:rowId xmlns:a16="http://schemas.microsoft.com/office/drawing/2014/main" val="3459978689"/>
                  </a:ext>
                </a:extLst>
              </a:tr>
            </a:tbl>
          </a:graphicData>
        </a:graphic>
      </p:graphicFrame>
      <p:pic>
        <p:nvPicPr>
          <p:cNvPr id="14" name="Picture 13"/>
          <p:cNvPicPr>
            <a:picLocks noChangeAspect="1"/>
          </p:cNvPicPr>
          <p:nvPr/>
        </p:nvPicPr>
        <p:blipFill>
          <a:blip r:embed="rId3"/>
          <a:stretch>
            <a:fillRect/>
          </a:stretch>
        </p:blipFill>
        <p:spPr>
          <a:xfrm>
            <a:off x="846948" y="2688290"/>
            <a:ext cx="3962400" cy="1452425"/>
          </a:xfrm>
          <a:prstGeom prst="rect">
            <a:avLst/>
          </a:prstGeom>
        </p:spPr>
      </p:pic>
      <p:sp>
        <p:nvSpPr>
          <p:cNvPr id="2" name="TextBox 1"/>
          <p:cNvSpPr txBox="1"/>
          <p:nvPr/>
        </p:nvSpPr>
        <p:spPr>
          <a:xfrm>
            <a:off x="4521200" y="2032000"/>
            <a:ext cx="1422400" cy="369332"/>
          </a:xfrm>
          <a:prstGeom prst="rect">
            <a:avLst/>
          </a:prstGeom>
          <a:solidFill>
            <a:schemeClr val="tx2">
              <a:lumMod val="20000"/>
              <a:lumOff val="80000"/>
            </a:schemeClr>
          </a:solidFill>
        </p:spPr>
        <p:txBody>
          <a:bodyPr wrap="square" rtlCol="0">
            <a:spAutoFit/>
          </a:bodyPr>
          <a:lstStyle/>
          <a:p>
            <a:r>
              <a:rPr lang="en-GB" dirty="0"/>
              <a:t>5:27pm</a:t>
            </a:r>
          </a:p>
        </p:txBody>
      </p:sp>
      <p:sp>
        <p:nvSpPr>
          <p:cNvPr id="3" name="TextBox 2"/>
          <p:cNvSpPr txBox="1"/>
          <p:nvPr/>
        </p:nvSpPr>
        <p:spPr>
          <a:xfrm>
            <a:off x="4813300" y="2940000"/>
            <a:ext cx="1130300" cy="369332"/>
          </a:xfrm>
          <a:prstGeom prst="rect">
            <a:avLst/>
          </a:prstGeom>
          <a:solidFill>
            <a:schemeClr val="accent1">
              <a:lumMod val="20000"/>
              <a:lumOff val="80000"/>
            </a:schemeClr>
          </a:solidFill>
        </p:spPr>
        <p:txBody>
          <a:bodyPr wrap="square" rtlCol="0">
            <a:spAutoFit/>
          </a:bodyPr>
          <a:lstStyle/>
          <a:p>
            <a:r>
              <a:rPr lang="en-GB" dirty="0"/>
              <a:t>2 ¼ hours</a:t>
            </a:r>
          </a:p>
        </p:txBody>
      </p:sp>
      <p:sp>
        <p:nvSpPr>
          <p:cNvPr id="5" name="TextBox 4"/>
          <p:cNvSpPr txBox="1"/>
          <p:nvPr/>
        </p:nvSpPr>
        <p:spPr>
          <a:xfrm>
            <a:off x="4787900" y="5880100"/>
            <a:ext cx="1155700" cy="369332"/>
          </a:xfrm>
          <a:prstGeom prst="rect">
            <a:avLst/>
          </a:prstGeom>
          <a:solidFill>
            <a:schemeClr val="accent1">
              <a:lumMod val="20000"/>
              <a:lumOff val="80000"/>
            </a:schemeClr>
          </a:solidFill>
        </p:spPr>
        <p:txBody>
          <a:bodyPr wrap="square" rtlCol="0">
            <a:spAutoFit/>
          </a:bodyPr>
          <a:lstStyle/>
          <a:p>
            <a:r>
              <a:rPr lang="en-GB" dirty="0"/>
              <a:t>11:24 am</a:t>
            </a:r>
          </a:p>
        </p:txBody>
      </p:sp>
      <p:sp>
        <p:nvSpPr>
          <p:cNvPr id="7" name="TextBox 6"/>
          <p:cNvSpPr txBox="1"/>
          <p:nvPr/>
        </p:nvSpPr>
        <p:spPr>
          <a:xfrm>
            <a:off x="8940800" y="2311400"/>
            <a:ext cx="2400300" cy="369332"/>
          </a:xfrm>
          <a:prstGeom prst="rect">
            <a:avLst/>
          </a:prstGeom>
          <a:solidFill>
            <a:schemeClr val="accent1">
              <a:lumMod val="20000"/>
              <a:lumOff val="80000"/>
            </a:schemeClr>
          </a:solidFill>
        </p:spPr>
        <p:txBody>
          <a:bodyPr wrap="square" rtlCol="0">
            <a:spAutoFit/>
          </a:bodyPr>
          <a:lstStyle/>
          <a:p>
            <a:r>
              <a:rPr lang="en-GB" dirty="0"/>
              <a:t>7 hours 30 minutes</a:t>
            </a:r>
          </a:p>
        </p:txBody>
      </p:sp>
      <p:sp>
        <p:nvSpPr>
          <p:cNvPr id="8" name="TextBox 7"/>
          <p:cNvSpPr txBox="1"/>
          <p:nvPr/>
        </p:nvSpPr>
        <p:spPr>
          <a:xfrm>
            <a:off x="9263095" y="4346959"/>
            <a:ext cx="2247900" cy="646331"/>
          </a:xfrm>
          <a:prstGeom prst="rect">
            <a:avLst/>
          </a:prstGeom>
          <a:solidFill>
            <a:schemeClr val="accent1">
              <a:lumMod val="20000"/>
              <a:lumOff val="80000"/>
            </a:schemeClr>
          </a:solidFill>
        </p:spPr>
        <p:txBody>
          <a:bodyPr wrap="square" rtlCol="0">
            <a:spAutoFit/>
          </a:bodyPr>
          <a:lstStyle/>
          <a:p>
            <a:r>
              <a:rPr lang="en-GB" dirty="0"/>
              <a:t>Kevin 2hours</a:t>
            </a:r>
          </a:p>
          <a:p>
            <a:r>
              <a:rPr lang="en-GB" dirty="0"/>
              <a:t>Carl 30 minutes</a:t>
            </a:r>
          </a:p>
        </p:txBody>
      </p:sp>
      <p:sp>
        <p:nvSpPr>
          <p:cNvPr id="10" name="TextBox 9"/>
          <p:cNvSpPr txBox="1"/>
          <p:nvPr/>
        </p:nvSpPr>
        <p:spPr>
          <a:xfrm>
            <a:off x="9105900" y="6007100"/>
            <a:ext cx="2235200" cy="369332"/>
          </a:xfrm>
          <a:prstGeom prst="rect">
            <a:avLst/>
          </a:prstGeom>
          <a:solidFill>
            <a:schemeClr val="accent1">
              <a:lumMod val="20000"/>
              <a:lumOff val="80000"/>
            </a:schemeClr>
          </a:solidFill>
        </p:spPr>
        <p:txBody>
          <a:bodyPr wrap="square" rtlCol="0">
            <a:spAutoFit/>
          </a:bodyPr>
          <a:lstStyle/>
          <a:p>
            <a:r>
              <a:rPr lang="en-GB" dirty="0"/>
              <a:t>25 minutes</a:t>
            </a:r>
          </a:p>
        </p:txBody>
      </p:sp>
    </p:spTree>
    <p:extLst>
      <p:ext uri="{BB962C8B-B14F-4D97-AF65-F5344CB8AC3E}">
        <p14:creationId xmlns:p14="http://schemas.microsoft.com/office/powerpoint/2010/main" val="256979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7" grpId="0" animBg="1"/>
      <p:bldP spid="8"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382988"/>
            <a:ext cx="10515600" cy="866289"/>
          </a:xfrm>
        </p:spPr>
        <p:txBody>
          <a:bodyPr>
            <a:normAutofit fontScale="90000"/>
          </a:bodyPr>
          <a:lstStyle/>
          <a:p>
            <a:r>
              <a:rPr lang="en-GB" dirty="0"/>
              <a:t>Reasoning and Problem Solving: Time difference and duration </a:t>
            </a:r>
          </a:p>
        </p:txBody>
      </p:sp>
      <p:grpSp>
        <p:nvGrpSpPr>
          <p:cNvPr id="7" name="Group 6"/>
          <p:cNvGrpSpPr/>
          <p:nvPr/>
        </p:nvGrpSpPr>
        <p:grpSpPr>
          <a:xfrm>
            <a:off x="235599" y="101601"/>
            <a:ext cx="11956400" cy="1331740"/>
            <a:chOff x="235599" y="101601"/>
            <a:chExt cx="11956400" cy="1331740"/>
          </a:xfrm>
        </p:grpSpPr>
        <p:sp>
          <p:nvSpPr>
            <p:cNvPr id="8" name="TextBox 7"/>
            <p:cNvSpPr txBox="1"/>
            <p:nvPr/>
          </p:nvSpPr>
          <p:spPr>
            <a:xfrm>
              <a:off x="235599" y="382988"/>
              <a:ext cx="10753858" cy="400110"/>
            </a:xfrm>
            <a:prstGeom prst="rect">
              <a:avLst/>
            </a:prstGeom>
            <a:noFill/>
          </p:spPr>
          <p:txBody>
            <a:bodyPr wrap="square" rtlCol="0">
              <a:spAutoFit/>
            </a:bodyPr>
            <a:lstStyle/>
            <a:p>
              <a:pPr algn="ctr"/>
              <a:endParaRPr lang="en-GB" sz="2000" b="1" dirty="0">
                <a:solidFill>
                  <a:schemeClr val="tx1">
                    <a:lumMod val="75000"/>
                    <a:lumOff val="25000"/>
                  </a:schemeClr>
                </a:solidFill>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29992" y="101601"/>
              <a:ext cx="1362007" cy="1331740"/>
            </a:xfrm>
            <a:prstGeom prst="rect">
              <a:avLst/>
            </a:prstGeom>
          </p:spPr>
        </p:pic>
      </p:grpSp>
      <p:pic>
        <p:nvPicPr>
          <p:cNvPr id="12" name="Content Placeholder 11"/>
          <p:cNvPicPr>
            <a:picLocks noGrp="1" noChangeAspect="1"/>
          </p:cNvPicPr>
          <p:nvPr>
            <p:ph idx="1"/>
          </p:nvPr>
        </p:nvPicPr>
        <p:blipFill rotWithShape="1">
          <a:blip r:embed="rId3"/>
          <a:srcRect l="4155"/>
          <a:stretch/>
        </p:blipFill>
        <p:spPr>
          <a:xfrm>
            <a:off x="235599" y="1465385"/>
            <a:ext cx="4394089" cy="2627604"/>
          </a:xfrm>
          <a:prstGeom prst="rect">
            <a:avLst/>
          </a:prstGeom>
        </p:spPr>
      </p:pic>
      <p:pic>
        <p:nvPicPr>
          <p:cNvPr id="13" name="Picture 12"/>
          <p:cNvPicPr>
            <a:picLocks noChangeAspect="1"/>
          </p:cNvPicPr>
          <p:nvPr/>
        </p:nvPicPr>
        <p:blipFill rotWithShape="1">
          <a:blip r:embed="rId4"/>
          <a:srcRect l="4025"/>
          <a:stretch/>
        </p:blipFill>
        <p:spPr>
          <a:xfrm>
            <a:off x="1625601" y="3654122"/>
            <a:ext cx="4505392" cy="2828789"/>
          </a:xfrm>
          <a:prstGeom prst="rect">
            <a:avLst/>
          </a:prstGeom>
        </p:spPr>
      </p:pic>
      <p:pic>
        <p:nvPicPr>
          <p:cNvPr id="14" name="Picture 13"/>
          <p:cNvPicPr>
            <a:picLocks noChangeAspect="1"/>
          </p:cNvPicPr>
          <p:nvPr/>
        </p:nvPicPr>
        <p:blipFill rotWithShape="1">
          <a:blip r:embed="rId5"/>
          <a:srcRect l="6247" t="7921" r="1"/>
          <a:stretch/>
        </p:blipFill>
        <p:spPr>
          <a:xfrm>
            <a:off x="7167057" y="2321701"/>
            <a:ext cx="4343938" cy="2801204"/>
          </a:xfrm>
          <a:prstGeom prst="rect">
            <a:avLst/>
          </a:prstGeom>
        </p:spPr>
      </p:pic>
      <p:sp>
        <p:nvSpPr>
          <p:cNvPr id="2" name="TextBox 1"/>
          <p:cNvSpPr txBox="1"/>
          <p:nvPr/>
        </p:nvSpPr>
        <p:spPr>
          <a:xfrm>
            <a:off x="4737100" y="2590800"/>
            <a:ext cx="1752600" cy="369332"/>
          </a:xfrm>
          <a:prstGeom prst="rect">
            <a:avLst/>
          </a:prstGeom>
          <a:noFill/>
        </p:spPr>
        <p:txBody>
          <a:bodyPr wrap="square" rtlCol="0">
            <a:spAutoFit/>
          </a:bodyPr>
          <a:lstStyle/>
          <a:p>
            <a:r>
              <a:rPr lang="en-GB" dirty="0"/>
              <a:t>40 minutes</a:t>
            </a:r>
          </a:p>
        </p:txBody>
      </p:sp>
      <p:sp>
        <p:nvSpPr>
          <p:cNvPr id="3" name="TextBox 2"/>
          <p:cNvSpPr txBox="1"/>
          <p:nvPr/>
        </p:nvSpPr>
        <p:spPr>
          <a:xfrm>
            <a:off x="4978400" y="4572000"/>
            <a:ext cx="1676400" cy="369332"/>
          </a:xfrm>
          <a:prstGeom prst="rect">
            <a:avLst/>
          </a:prstGeom>
          <a:noFill/>
        </p:spPr>
        <p:txBody>
          <a:bodyPr wrap="square" rtlCol="0">
            <a:spAutoFit/>
          </a:bodyPr>
          <a:lstStyle/>
          <a:p>
            <a:r>
              <a:rPr lang="en-GB" dirty="0"/>
              <a:t>The third one</a:t>
            </a:r>
          </a:p>
        </p:txBody>
      </p:sp>
      <p:sp>
        <p:nvSpPr>
          <p:cNvPr id="5" name="TextBox 4"/>
          <p:cNvSpPr txBox="1"/>
          <p:nvPr/>
        </p:nvSpPr>
        <p:spPr>
          <a:xfrm>
            <a:off x="9499600" y="5461000"/>
            <a:ext cx="2120900" cy="369332"/>
          </a:xfrm>
          <a:prstGeom prst="rect">
            <a:avLst/>
          </a:prstGeom>
          <a:noFill/>
        </p:spPr>
        <p:txBody>
          <a:bodyPr wrap="square" rtlCol="0">
            <a:spAutoFit/>
          </a:bodyPr>
          <a:lstStyle/>
          <a:p>
            <a:r>
              <a:rPr lang="en-GB" dirty="0"/>
              <a:t>18 lengths</a:t>
            </a:r>
          </a:p>
        </p:txBody>
      </p:sp>
    </p:spTree>
    <p:extLst>
      <p:ext uri="{BB962C8B-B14F-4D97-AF65-F5344CB8AC3E}">
        <p14:creationId xmlns:p14="http://schemas.microsoft.com/office/powerpoint/2010/main" val="1065809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567052"/>
            <a:ext cx="10515600" cy="866289"/>
          </a:xfrm>
        </p:spPr>
        <p:txBody>
          <a:bodyPr>
            <a:normAutofit/>
          </a:bodyPr>
          <a:lstStyle/>
          <a:p>
            <a:r>
              <a:rPr lang="en-GB" dirty="0"/>
              <a:t>Lesson 2: Time difference and duration </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29992" y="101601"/>
            <a:ext cx="1362007" cy="1331740"/>
          </a:xfrm>
          <a:prstGeom prst="rect">
            <a:avLst/>
          </a:prstGeom>
        </p:spPr>
      </p:pic>
      <p:pic>
        <p:nvPicPr>
          <p:cNvPr id="12" name="Content Placeholder 11"/>
          <p:cNvPicPr>
            <a:picLocks noGrp="1" noChangeAspect="1"/>
          </p:cNvPicPr>
          <p:nvPr>
            <p:ph idx="1"/>
          </p:nvPr>
        </p:nvPicPr>
        <p:blipFill>
          <a:blip r:embed="rId3"/>
          <a:stretch>
            <a:fillRect/>
          </a:stretch>
        </p:blipFill>
        <p:spPr>
          <a:xfrm>
            <a:off x="685800" y="2247899"/>
            <a:ext cx="2303734" cy="1976383"/>
          </a:xfrm>
          <a:prstGeom prst="rect">
            <a:avLst/>
          </a:prstGeom>
        </p:spPr>
      </p:pic>
      <p:pic>
        <p:nvPicPr>
          <p:cNvPr id="13" name="Picture 12"/>
          <p:cNvPicPr>
            <a:picLocks noChangeAspect="1"/>
          </p:cNvPicPr>
          <p:nvPr/>
        </p:nvPicPr>
        <p:blipFill>
          <a:blip r:embed="rId4"/>
          <a:stretch>
            <a:fillRect/>
          </a:stretch>
        </p:blipFill>
        <p:spPr>
          <a:xfrm>
            <a:off x="3178422" y="2247899"/>
            <a:ext cx="2180978" cy="1976383"/>
          </a:xfrm>
          <a:prstGeom prst="rect">
            <a:avLst/>
          </a:prstGeom>
        </p:spPr>
      </p:pic>
      <p:sp>
        <p:nvSpPr>
          <p:cNvPr id="2" name="TextBox 1"/>
          <p:cNvSpPr txBox="1"/>
          <p:nvPr/>
        </p:nvSpPr>
        <p:spPr>
          <a:xfrm>
            <a:off x="5548288" y="1433341"/>
            <a:ext cx="6032500" cy="1200329"/>
          </a:xfrm>
          <a:prstGeom prst="rect">
            <a:avLst/>
          </a:prstGeom>
          <a:noFill/>
          <a:ln>
            <a:solidFill>
              <a:srgbClr val="002060"/>
            </a:solidFill>
          </a:ln>
        </p:spPr>
        <p:txBody>
          <a:bodyPr wrap="square" rtlCol="0">
            <a:spAutoFit/>
          </a:bodyPr>
          <a:lstStyle/>
          <a:p>
            <a:r>
              <a:rPr lang="en-GB" sz="2400" dirty="0"/>
              <a:t>What is the time difference between the two clocks?</a:t>
            </a:r>
          </a:p>
          <a:p>
            <a:r>
              <a:rPr lang="en-GB" sz="2400" dirty="0"/>
              <a:t>Explain how you worked this out</a:t>
            </a:r>
          </a:p>
        </p:txBody>
      </p:sp>
      <p:sp>
        <p:nvSpPr>
          <p:cNvPr id="3" name="TextBox 2"/>
          <p:cNvSpPr txBox="1"/>
          <p:nvPr/>
        </p:nvSpPr>
        <p:spPr>
          <a:xfrm>
            <a:off x="5943600" y="3338348"/>
            <a:ext cx="3352800" cy="2677656"/>
          </a:xfrm>
          <a:prstGeom prst="rect">
            <a:avLst/>
          </a:prstGeom>
          <a:noFill/>
        </p:spPr>
        <p:txBody>
          <a:bodyPr wrap="square" rtlCol="0">
            <a:spAutoFit/>
          </a:bodyPr>
          <a:lstStyle/>
          <a:p>
            <a:r>
              <a:rPr lang="en-GB" sz="2400" dirty="0"/>
              <a:t>20 minutes</a:t>
            </a:r>
          </a:p>
          <a:p>
            <a:endParaRPr lang="en-GB" sz="2400" dirty="0"/>
          </a:p>
          <a:p>
            <a:endParaRPr lang="en-GB" sz="2400" dirty="0"/>
          </a:p>
          <a:p>
            <a:endParaRPr lang="en-GB" sz="2400" dirty="0"/>
          </a:p>
          <a:p>
            <a:r>
              <a:rPr lang="en-GB" sz="2400" dirty="0"/>
              <a:t>1 hour and 10 minutes or 70 minutes</a:t>
            </a:r>
          </a:p>
          <a:p>
            <a:endParaRPr lang="en-GB" sz="2400" dirty="0"/>
          </a:p>
        </p:txBody>
      </p:sp>
      <p:pic>
        <p:nvPicPr>
          <p:cNvPr id="5" name="Picture 4"/>
          <p:cNvPicPr>
            <a:picLocks noChangeAspect="1"/>
          </p:cNvPicPr>
          <p:nvPr/>
        </p:nvPicPr>
        <p:blipFill rotWithShape="1">
          <a:blip r:embed="rId5"/>
          <a:srcRect l="7642" t="3586" r="3602"/>
          <a:stretch/>
        </p:blipFill>
        <p:spPr>
          <a:xfrm>
            <a:off x="725649" y="4383085"/>
            <a:ext cx="2312147" cy="2268217"/>
          </a:xfrm>
          <a:prstGeom prst="rect">
            <a:avLst/>
          </a:prstGeom>
        </p:spPr>
      </p:pic>
      <p:pic>
        <p:nvPicPr>
          <p:cNvPr id="6" name="Picture 5"/>
          <p:cNvPicPr>
            <a:picLocks noChangeAspect="1"/>
          </p:cNvPicPr>
          <p:nvPr/>
        </p:nvPicPr>
        <p:blipFill>
          <a:blip r:embed="rId6"/>
          <a:stretch>
            <a:fillRect/>
          </a:stretch>
        </p:blipFill>
        <p:spPr>
          <a:xfrm>
            <a:off x="3178422" y="4383086"/>
            <a:ext cx="2180978" cy="2268217"/>
          </a:xfrm>
          <a:prstGeom prst="rect">
            <a:avLst/>
          </a:prstGeom>
        </p:spPr>
      </p:pic>
    </p:spTree>
    <p:extLst>
      <p:ext uri="{BB962C8B-B14F-4D97-AF65-F5344CB8AC3E}">
        <p14:creationId xmlns:p14="http://schemas.microsoft.com/office/powerpoint/2010/main" val="3032393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time has elapsed?</a:t>
            </a:r>
          </a:p>
        </p:txBody>
      </p:sp>
      <p:pic>
        <p:nvPicPr>
          <p:cNvPr id="4" name="Content Placeholder 3"/>
          <p:cNvPicPr>
            <a:picLocks noGrp="1" noChangeAspect="1"/>
          </p:cNvPicPr>
          <p:nvPr>
            <p:ph idx="1"/>
          </p:nvPr>
        </p:nvPicPr>
        <p:blipFill>
          <a:blip r:embed="rId2"/>
          <a:stretch>
            <a:fillRect/>
          </a:stretch>
        </p:blipFill>
        <p:spPr>
          <a:xfrm>
            <a:off x="838200" y="1852821"/>
            <a:ext cx="3340898" cy="3255546"/>
          </a:xfrm>
          <a:prstGeom prst="rect">
            <a:avLst/>
          </a:prstGeom>
        </p:spPr>
      </p:pic>
      <p:pic>
        <p:nvPicPr>
          <p:cNvPr id="5" name="Picture 4"/>
          <p:cNvPicPr>
            <a:picLocks noChangeAspect="1"/>
          </p:cNvPicPr>
          <p:nvPr/>
        </p:nvPicPr>
        <p:blipFill>
          <a:blip r:embed="rId3"/>
          <a:stretch>
            <a:fillRect/>
          </a:stretch>
        </p:blipFill>
        <p:spPr>
          <a:xfrm>
            <a:off x="4422503" y="1831483"/>
            <a:ext cx="3346994" cy="3298222"/>
          </a:xfrm>
          <a:prstGeom prst="rect">
            <a:avLst/>
          </a:prstGeom>
        </p:spPr>
      </p:pic>
      <p:sp>
        <p:nvSpPr>
          <p:cNvPr id="9" name="TextBox 8"/>
          <p:cNvSpPr txBox="1"/>
          <p:nvPr/>
        </p:nvSpPr>
        <p:spPr>
          <a:xfrm>
            <a:off x="8101802" y="1852821"/>
            <a:ext cx="3658398" cy="2308324"/>
          </a:xfrm>
          <a:prstGeom prst="rect">
            <a:avLst/>
          </a:prstGeom>
          <a:solidFill>
            <a:srgbClr val="FFFF00"/>
          </a:solidFill>
        </p:spPr>
        <p:txBody>
          <a:bodyPr wrap="square" rtlCol="0">
            <a:spAutoFit/>
          </a:bodyPr>
          <a:lstStyle/>
          <a:p>
            <a:r>
              <a:rPr lang="en-GB" sz="2400" dirty="0"/>
              <a:t>In which order would you calculate the time difference?</a:t>
            </a:r>
          </a:p>
          <a:p>
            <a:r>
              <a:rPr lang="en-GB" sz="2400" dirty="0"/>
              <a:t>Would you count on the hours first or the minutes?</a:t>
            </a:r>
          </a:p>
          <a:p>
            <a:r>
              <a:rPr lang="en-GB" sz="2400" dirty="0"/>
              <a:t> Explain your strategy</a:t>
            </a:r>
          </a:p>
        </p:txBody>
      </p:sp>
      <p:sp>
        <p:nvSpPr>
          <p:cNvPr id="3" name="TextBox 2"/>
          <p:cNvSpPr txBox="1"/>
          <p:nvPr/>
        </p:nvSpPr>
        <p:spPr>
          <a:xfrm>
            <a:off x="2508649" y="5409105"/>
            <a:ext cx="3733800" cy="523220"/>
          </a:xfrm>
          <a:prstGeom prst="rect">
            <a:avLst/>
          </a:prstGeom>
          <a:noFill/>
          <a:ln w="38100">
            <a:solidFill>
              <a:schemeClr val="accent1">
                <a:lumMod val="75000"/>
              </a:schemeClr>
            </a:solidFill>
          </a:ln>
        </p:spPr>
        <p:txBody>
          <a:bodyPr wrap="square" rtlCol="0">
            <a:spAutoFit/>
          </a:bodyPr>
          <a:lstStyle/>
          <a:p>
            <a:r>
              <a:rPr lang="en-GB" sz="2800" dirty="0"/>
              <a:t>4 hours and 20 minutes</a:t>
            </a:r>
          </a:p>
        </p:txBody>
      </p:sp>
    </p:spTree>
    <p:extLst>
      <p:ext uri="{BB962C8B-B14F-4D97-AF65-F5344CB8AC3E}">
        <p14:creationId xmlns:p14="http://schemas.microsoft.com/office/powerpoint/2010/main" val="353453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3176292" y="951839"/>
            <a:ext cx="2819400" cy="2803008"/>
          </a:xfrm>
          <a:prstGeom prst="rect">
            <a:avLst/>
          </a:prstGeom>
        </p:spPr>
      </p:pic>
      <p:pic>
        <p:nvPicPr>
          <p:cNvPr id="5" name="Picture 4"/>
          <p:cNvPicPr>
            <a:picLocks noChangeAspect="1"/>
          </p:cNvPicPr>
          <p:nvPr/>
        </p:nvPicPr>
        <p:blipFill>
          <a:blip r:embed="rId3"/>
          <a:stretch>
            <a:fillRect/>
          </a:stretch>
        </p:blipFill>
        <p:spPr>
          <a:xfrm>
            <a:off x="6223854" y="969077"/>
            <a:ext cx="2786617" cy="2803008"/>
          </a:xfrm>
          <a:prstGeom prst="rect">
            <a:avLst/>
          </a:prstGeom>
        </p:spPr>
      </p:pic>
      <p:sp>
        <p:nvSpPr>
          <p:cNvPr id="8" name="Rectangle 7"/>
          <p:cNvSpPr/>
          <p:nvPr/>
        </p:nvSpPr>
        <p:spPr>
          <a:xfrm>
            <a:off x="1676400" y="272773"/>
            <a:ext cx="7682208" cy="646331"/>
          </a:xfrm>
          <a:prstGeom prst="rect">
            <a:avLst/>
          </a:prstGeom>
        </p:spPr>
        <p:txBody>
          <a:bodyPr wrap="square">
            <a:spAutoFit/>
          </a:bodyPr>
          <a:lstStyle/>
          <a:p>
            <a:pPr lvl="0" fontAlgn="base">
              <a:spcBef>
                <a:spcPct val="0"/>
              </a:spcBef>
              <a:spcAft>
                <a:spcPct val="0"/>
              </a:spcAft>
            </a:pPr>
            <a:r>
              <a:rPr lang="en-GB" altLang="en-US" dirty="0">
                <a:solidFill>
                  <a:prstClr val="black"/>
                </a:solidFill>
                <a:latin typeface="Trebuchet MS" panose="020B0603020202020204" pitchFamily="34" charset="0"/>
                <a:cs typeface="Arial" panose="020B0604020202020204" pitchFamily="34" charset="0"/>
              </a:rPr>
              <a:t>When the minutes on the </a:t>
            </a:r>
            <a:r>
              <a:rPr lang="en-GB" altLang="en-US" b="1" dirty="0">
                <a:solidFill>
                  <a:prstClr val="black"/>
                </a:solidFill>
                <a:latin typeface="Trebuchet MS" panose="020B0603020202020204" pitchFamily="34" charset="0"/>
                <a:cs typeface="Arial" panose="020B0604020202020204" pitchFamily="34" charset="0"/>
              </a:rPr>
              <a:t>finishing time is smaller </a:t>
            </a:r>
            <a:r>
              <a:rPr lang="en-GB" altLang="en-US" dirty="0">
                <a:solidFill>
                  <a:prstClr val="black"/>
                </a:solidFill>
                <a:latin typeface="Trebuchet MS" panose="020B0603020202020204" pitchFamily="34" charset="0"/>
                <a:cs typeface="Arial" panose="020B0604020202020204" pitchFamily="34" charset="0"/>
              </a:rPr>
              <a:t>than the minutes on the starting time we have a TRICKY EXAMPLE</a:t>
            </a:r>
          </a:p>
        </p:txBody>
      </p:sp>
      <p:sp>
        <p:nvSpPr>
          <p:cNvPr id="6" name="TextBox 5"/>
          <p:cNvSpPr txBox="1"/>
          <p:nvPr/>
        </p:nvSpPr>
        <p:spPr>
          <a:xfrm>
            <a:off x="3530600" y="6189410"/>
            <a:ext cx="4989808" cy="646331"/>
          </a:xfrm>
          <a:prstGeom prst="rect">
            <a:avLst/>
          </a:prstGeom>
          <a:noFill/>
          <a:ln w="76200">
            <a:solidFill>
              <a:srgbClr val="FFFF00"/>
            </a:solidFill>
          </a:ln>
        </p:spPr>
        <p:txBody>
          <a:bodyPr wrap="square" rtlCol="0">
            <a:spAutoFit/>
          </a:bodyPr>
          <a:lstStyle/>
          <a:p>
            <a:r>
              <a:rPr lang="en-GB" dirty="0"/>
              <a:t>Which way is the most efficient?</a:t>
            </a:r>
          </a:p>
          <a:p>
            <a:r>
              <a:rPr lang="en-GB" dirty="0"/>
              <a:t>Are there any other ways to solve this?</a:t>
            </a:r>
          </a:p>
        </p:txBody>
      </p:sp>
      <p:sp>
        <p:nvSpPr>
          <p:cNvPr id="11" name="TextBox 10"/>
          <p:cNvSpPr txBox="1"/>
          <p:nvPr/>
        </p:nvSpPr>
        <p:spPr>
          <a:xfrm>
            <a:off x="635000" y="4335139"/>
            <a:ext cx="5791200" cy="1754326"/>
          </a:xfrm>
          <a:prstGeom prst="rect">
            <a:avLst/>
          </a:prstGeom>
          <a:noFill/>
          <a:ln w="76200">
            <a:solidFill>
              <a:srgbClr val="0070C0"/>
            </a:solidFill>
          </a:ln>
        </p:spPr>
        <p:txBody>
          <a:bodyPr wrap="square" rtlCol="0">
            <a:spAutoFit/>
          </a:bodyPr>
          <a:lstStyle/>
          <a:p>
            <a:r>
              <a:rPr lang="en-GB" dirty="0"/>
              <a:t>Method 1</a:t>
            </a:r>
          </a:p>
          <a:p>
            <a:r>
              <a:rPr lang="en-GB" dirty="0"/>
              <a:t>Count on the minutes first: from 25 past 3 to ten past 4  is 45 minutes</a:t>
            </a:r>
          </a:p>
          <a:p>
            <a:r>
              <a:rPr lang="en-GB" dirty="0"/>
              <a:t>Then count on the hours from ten past 4 to ten past 9 is 5 hours</a:t>
            </a:r>
          </a:p>
          <a:p>
            <a:r>
              <a:rPr lang="en-GB" dirty="0"/>
              <a:t>5 hours 45 minutes</a:t>
            </a:r>
          </a:p>
        </p:txBody>
      </p:sp>
      <p:sp>
        <p:nvSpPr>
          <p:cNvPr id="12" name="TextBox 11"/>
          <p:cNvSpPr txBox="1"/>
          <p:nvPr/>
        </p:nvSpPr>
        <p:spPr>
          <a:xfrm>
            <a:off x="6426200" y="4335139"/>
            <a:ext cx="5003800" cy="1754326"/>
          </a:xfrm>
          <a:prstGeom prst="rect">
            <a:avLst/>
          </a:prstGeom>
          <a:noFill/>
          <a:ln w="76200">
            <a:solidFill>
              <a:srgbClr val="FF0000"/>
            </a:solidFill>
          </a:ln>
        </p:spPr>
        <p:txBody>
          <a:bodyPr wrap="square" rtlCol="0">
            <a:spAutoFit/>
          </a:bodyPr>
          <a:lstStyle/>
          <a:p>
            <a:r>
              <a:rPr lang="en-GB" dirty="0"/>
              <a:t>Method 2:</a:t>
            </a:r>
          </a:p>
          <a:p>
            <a:r>
              <a:rPr lang="en-GB" dirty="0"/>
              <a:t>Count on the hours first: from 25 past 3 to 25 past 8 is 5 hours</a:t>
            </a:r>
          </a:p>
          <a:p>
            <a:r>
              <a:rPr lang="en-GB" dirty="0"/>
              <a:t>Then 25 past 8 to ten past 9 is 45 minutes</a:t>
            </a:r>
          </a:p>
          <a:p>
            <a:r>
              <a:rPr lang="en-GB" dirty="0"/>
              <a:t>5 hours 45 minutes</a:t>
            </a:r>
          </a:p>
          <a:p>
            <a:endParaRPr lang="en-GB" dirty="0"/>
          </a:p>
        </p:txBody>
      </p:sp>
    </p:spTree>
    <p:extLst>
      <p:ext uri="{BB962C8B-B14F-4D97-AF65-F5344CB8AC3E}">
        <p14:creationId xmlns:p14="http://schemas.microsoft.com/office/powerpoint/2010/main" val="12430097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Time Duration Check Point</a:t>
            </a:r>
          </a:p>
        </p:txBody>
      </p:sp>
      <p:graphicFrame>
        <p:nvGraphicFramePr>
          <p:cNvPr id="4" name="Table 3"/>
          <p:cNvGraphicFramePr>
            <a:graphicFrameLocks noGrp="1"/>
          </p:cNvGraphicFramePr>
          <p:nvPr>
            <p:extLst>
              <p:ext uri="{D42A27DB-BD31-4B8C-83A1-F6EECF244321}">
                <p14:modId xmlns:p14="http://schemas.microsoft.com/office/powerpoint/2010/main" val="1665261234"/>
              </p:ext>
            </p:extLst>
          </p:nvPr>
        </p:nvGraphicFramePr>
        <p:xfrm>
          <a:off x="965200" y="1405731"/>
          <a:ext cx="9753600" cy="4316693"/>
        </p:xfrm>
        <a:graphic>
          <a:graphicData uri="http://schemas.openxmlformats.org/drawingml/2006/table">
            <a:tbl>
              <a:tblPr firstRow="1" bandRow="1">
                <a:tableStyleId>{5C22544A-7EE6-4342-B048-85BDC9FD1C3A}</a:tableStyleId>
              </a:tblPr>
              <a:tblGrid>
                <a:gridCol w="3251200">
                  <a:extLst>
                    <a:ext uri="{9D8B030D-6E8A-4147-A177-3AD203B41FA5}">
                      <a16:colId xmlns:a16="http://schemas.microsoft.com/office/drawing/2014/main" val="3489396706"/>
                    </a:ext>
                  </a:extLst>
                </a:gridCol>
                <a:gridCol w="3251200">
                  <a:extLst>
                    <a:ext uri="{9D8B030D-6E8A-4147-A177-3AD203B41FA5}">
                      <a16:colId xmlns:a16="http://schemas.microsoft.com/office/drawing/2014/main" val="4185552547"/>
                    </a:ext>
                  </a:extLst>
                </a:gridCol>
                <a:gridCol w="3251200">
                  <a:extLst>
                    <a:ext uri="{9D8B030D-6E8A-4147-A177-3AD203B41FA5}">
                      <a16:colId xmlns:a16="http://schemas.microsoft.com/office/drawing/2014/main" val="3689608726"/>
                    </a:ext>
                  </a:extLst>
                </a:gridCol>
              </a:tblGrid>
              <a:tr h="530404">
                <a:tc>
                  <a:txBody>
                    <a:bodyPr/>
                    <a:lstStyle/>
                    <a:p>
                      <a:r>
                        <a:rPr lang="en-GB" sz="2800" dirty="0"/>
                        <a:t>Depart</a:t>
                      </a:r>
                    </a:p>
                  </a:txBody>
                  <a:tcPr/>
                </a:tc>
                <a:tc>
                  <a:txBody>
                    <a:bodyPr/>
                    <a:lstStyle/>
                    <a:p>
                      <a:endParaRPr lang="en-GB" dirty="0"/>
                    </a:p>
                  </a:txBody>
                  <a:tcPr/>
                </a:tc>
                <a:tc>
                  <a:txBody>
                    <a:bodyPr/>
                    <a:lstStyle/>
                    <a:p>
                      <a:r>
                        <a:rPr lang="en-GB" sz="2800" dirty="0"/>
                        <a:t>Arrive</a:t>
                      </a:r>
                    </a:p>
                  </a:txBody>
                  <a:tcPr/>
                </a:tc>
                <a:extLst>
                  <a:ext uri="{0D108BD9-81ED-4DB2-BD59-A6C34878D82A}">
                    <a16:rowId xmlns:a16="http://schemas.microsoft.com/office/drawing/2014/main" val="2896134049"/>
                  </a:ext>
                </a:extLst>
              </a:tr>
              <a:tr h="603865">
                <a:tc>
                  <a:txBody>
                    <a:bodyPr/>
                    <a:lstStyle/>
                    <a:p>
                      <a:r>
                        <a:rPr lang="en-GB" sz="2800" dirty="0"/>
                        <a:t>10:40 </a:t>
                      </a:r>
                    </a:p>
                  </a:txBody>
                  <a:tcPr/>
                </a:tc>
                <a:tc>
                  <a:txBody>
                    <a:bodyPr/>
                    <a:lstStyle/>
                    <a:p>
                      <a:endParaRPr lang="en-GB"/>
                    </a:p>
                  </a:txBody>
                  <a:tcPr/>
                </a:tc>
                <a:tc>
                  <a:txBody>
                    <a:bodyPr/>
                    <a:lstStyle/>
                    <a:p>
                      <a:r>
                        <a:rPr lang="en-GB" sz="2800" dirty="0"/>
                        <a:t>2:05</a:t>
                      </a:r>
                      <a:r>
                        <a:rPr lang="en-GB" sz="2800" baseline="0" dirty="0"/>
                        <a:t> pm</a:t>
                      </a:r>
                      <a:endParaRPr lang="en-GB" sz="2800" dirty="0"/>
                    </a:p>
                  </a:txBody>
                  <a:tcPr/>
                </a:tc>
                <a:extLst>
                  <a:ext uri="{0D108BD9-81ED-4DB2-BD59-A6C34878D82A}">
                    <a16:rowId xmlns:a16="http://schemas.microsoft.com/office/drawing/2014/main" val="710337611"/>
                  </a:ext>
                </a:extLst>
              </a:tr>
              <a:tr h="530404">
                <a:tc>
                  <a:txBody>
                    <a:bodyPr/>
                    <a:lstStyle/>
                    <a:p>
                      <a:r>
                        <a:rPr lang="en-GB" sz="2800" dirty="0"/>
                        <a:t>10:35 </a:t>
                      </a:r>
                    </a:p>
                  </a:txBody>
                  <a:tcPr/>
                </a:tc>
                <a:tc>
                  <a:txBody>
                    <a:bodyPr/>
                    <a:lstStyle/>
                    <a:p>
                      <a:endParaRPr lang="en-GB"/>
                    </a:p>
                  </a:txBody>
                  <a:tcPr/>
                </a:tc>
                <a:tc>
                  <a:txBody>
                    <a:bodyPr/>
                    <a:lstStyle/>
                    <a:p>
                      <a:r>
                        <a:rPr lang="en-GB" sz="2800" dirty="0"/>
                        <a:t>15:50</a:t>
                      </a:r>
                    </a:p>
                  </a:txBody>
                  <a:tcPr/>
                </a:tc>
                <a:extLst>
                  <a:ext uri="{0D108BD9-81ED-4DB2-BD59-A6C34878D82A}">
                    <a16:rowId xmlns:a16="http://schemas.microsoft.com/office/drawing/2014/main" val="3002245440"/>
                  </a:ext>
                </a:extLst>
              </a:tr>
              <a:tr h="530404">
                <a:tc>
                  <a:txBody>
                    <a:bodyPr/>
                    <a:lstStyle/>
                    <a:p>
                      <a:r>
                        <a:rPr lang="en-GB" sz="2800" dirty="0"/>
                        <a:t>6:45 am</a:t>
                      </a:r>
                    </a:p>
                  </a:txBody>
                  <a:tcPr/>
                </a:tc>
                <a:tc>
                  <a:txBody>
                    <a:bodyPr/>
                    <a:lstStyle/>
                    <a:p>
                      <a:endParaRPr lang="en-GB"/>
                    </a:p>
                  </a:txBody>
                  <a:tcPr/>
                </a:tc>
                <a:tc>
                  <a:txBody>
                    <a:bodyPr/>
                    <a:lstStyle/>
                    <a:p>
                      <a:r>
                        <a:rPr lang="en-GB" sz="2800" dirty="0"/>
                        <a:t>10:20am</a:t>
                      </a:r>
                    </a:p>
                  </a:txBody>
                  <a:tcPr/>
                </a:tc>
                <a:extLst>
                  <a:ext uri="{0D108BD9-81ED-4DB2-BD59-A6C34878D82A}">
                    <a16:rowId xmlns:a16="http://schemas.microsoft.com/office/drawing/2014/main" val="954452405"/>
                  </a:ext>
                </a:extLst>
              </a:tr>
              <a:tr h="530404">
                <a:tc>
                  <a:txBody>
                    <a:bodyPr/>
                    <a:lstStyle/>
                    <a:p>
                      <a:r>
                        <a:rPr lang="en-GB" sz="2800" dirty="0"/>
                        <a:t>11:15 pm</a:t>
                      </a:r>
                    </a:p>
                  </a:txBody>
                  <a:tcPr/>
                </a:tc>
                <a:tc>
                  <a:txBody>
                    <a:bodyPr/>
                    <a:lstStyle/>
                    <a:p>
                      <a:endParaRPr lang="en-GB"/>
                    </a:p>
                  </a:txBody>
                  <a:tcPr/>
                </a:tc>
                <a:tc>
                  <a:txBody>
                    <a:bodyPr/>
                    <a:lstStyle/>
                    <a:p>
                      <a:r>
                        <a:rPr lang="en-GB" sz="2800" dirty="0"/>
                        <a:t>3:30 am</a:t>
                      </a:r>
                    </a:p>
                  </a:txBody>
                  <a:tcPr/>
                </a:tc>
                <a:extLst>
                  <a:ext uri="{0D108BD9-81ED-4DB2-BD59-A6C34878D82A}">
                    <a16:rowId xmlns:a16="http://schemas.microsoft.com/office/drawing/2014/main" val="366187304"/>
                  </a:ext>
                </a:extLst>
              </a:tr>
              <a:tr h="530404">
                <a:tc>
                  <a:txBody>
                    <a:bodyPr/>
                    <a:lstStyle/>
                    <a:p>
                      <a:r>
                        <a:rPr lang="en-GB" sz="2800" dirty="0"/>
                        <a:t>09:05</a:t>
                      </a:r>
                    </a:p>
                  </a:txBody>
                  <a:tcPr/>
                </a:tc>
                <a:tc>
                  <a:txBody>
                    <a:bodyPr/>
                    <a:lstStyle/>
                    <a:p>
                      <a:endParaRPr lang="en-GB" dirty="0"/>
                    </a:p>
                  </a:txBody>
                  <a:tcPr/>
                </a:tc>
                <a:tc>
                  <a:txBody>
                    <a:bodyPr/>
                    <a:lstStyle/>
                    <a:p>
                      <a:r>
                        <a:rPr lang="en-GB" sz="2800" dirty="0"/>
                        <a:t>13:02</a:t>
                      </a:r>
                    </a:p>
                  </a:txBody>
                  <a:tcPr/>
                </a:tc>
                <a:extLst>
                  <a:ext uri="{0D108BD9-81ED-4DB2-BD59-A6C34878D82A}">
                    <a16:rowId xmlns:a16="http://schemas.microsoft.com/office/drawing/2014/main" val="871039663"/>
                  </a:ext>
                </a:extLst>
              </a:tr>
              <a:tr h="530404">
                <a:tc>
                  <a:txBody>
                    <a:bodyPr/>
                    <a:lstStyle/>
                    <a:p>
                      <a:r>
                        <a:rPr lang="en-GB" sz="2800" dirty="0"/>
                        <a:t>9:40am</a:t>
                      </a:r>
                    </a:p>
                  </a:txBody>
                  <a:tcPr/>
                </a:tc>
                <a:tc>
                  <a:txBody>
                    <a:bodyPr/>
                    <a:lstStyle/>
                    <a:p>
                      <a:endParaRPr lang="en-GB" sz="2800" dirty="0"/>
                    </a:p>
                  </a:txBody>
                  <a:tcPr/>
                </a:tc>
                <a:tc>
                  <a:txBody>
                    <a:bodyPr/>
                    <a:lstStyle/>
                    <a:p>
                      <a:r>
                        <a:rPr lang="en-GB" sz="2800" dirty="0"/>
                        <a:t>8:30pm</a:t>
                      </a:r>
                    </a:p>
                  </a:txBody>
                  <a:tcPr/>
                </a:tc>
                <a:extLst>
                  <a:ext uri="{0D108BD9-81ED-4DB2-BD59-A6C34878D82A}">
                    <a16:rowId xmlns:a16="http://schemas.microsoft.com/office/drawing/2014/main" val="582771436"/>
                  </a:ext>
                </a:extLst>
              </a:tr>
              <a:tr h="530404">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1565191182"/>
                  </a:ext>
                </a:extLst>
              </a:tr>
            </a:tbl>
          </a:graphicData>
        </a:graphic>
      </p:graphicFrame>
      <p:pic>
        <p:nvPicPr>
          <p:cNvPr id="7" name="Picture 6"/>
          <p:cNvPicPr>
            <a:picLocks noChangeAspect="1"/>
          </p:cNvPicPr>
          <p:nvPr/>
        </p:nvPicPr>
        <p:blipFill>
          <a:blip r:embed="rId2"/>
          <a:stretch>
            <a:fillRect/>
          </a:stretch>
        </p:blipFill>
        <p:spPr>
          <a:xfrm>
            <a:off x="965200" y="1332924"/>
            <a:ext cx="9791025" cy="4389500"/>
          </a:xfrm>
          <a:prstGeom prst="rect">
            <a:avLst/>
          </a:prstGeom>
        </p:spPr>
      </p:pic>
    </p:spTree>
    <p:extLst>
      <p:ext uri="{BB962C8B-B14F-4D97-AF65-F5344CB8AC3E}">
        <p14:creationId xmlns:p14="http://schemas.microsoft.com/office/powerpoint/2010/main" val="3520963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39699"/>
            <a:ext cx="10515600" cy="723901"/>
          </a:xfrm>
        </p:spPr>
        <p:txBody>
          <a:bodyPr/>
          <a:lstStyle/>
          <a:p>
            <a:r>
              <a:rPr lang="en-GB" dirty="0"/>
              <a:t>Time Duration Problem Examples</a:t>
            </a:r>
          </a:p>
        </p:txBody>
      </p:sp>
      <p:sp>
        <p:nvSpPr>
          <p:cNvPr id="3" name="Content Placeholder 2"/>
          <p:cNvSpPr>
            <a:spLocks noGrp="1"/>
          </p:cNvSpPr>
          <p:nvPr>
            <p:ph idx="1"/>
          </p:nvPr>
        </p:nvSpPr>
        <p:spPr>
          <a:xfrm>
            <a:off x="469900" y="987424"/>
            <a:ext cx="10515600" cy="5184775"/>
          </a:xfrm>
        </p:spPr>
        <p:txBody>
          <a:bodyPr>
            <a:normAutofit lnSpcReduction="10000"/>
          </a:bodyPr>
          <a:lstStyle/>
          <a:p>
            <a:pPr marL="514350" indent="-514350">
              <a:buAutoNum type="arabicPeriod"/>
            </a:pPr>
            <a:r>
              <a:rPr lang="en-GB" dirty="0"/>
              <a:t>Students arrive at school at 8:30 a.m.  They get back on the buses around 3:15p.m.  How long is the school day?                            </a:t>
            </a:r>
          </a:p>
          <a:p>
            <a:pPr marL="0" indent="0">
              <a:buNone/>
            </a:pPr>
            <a:r>
              <a:rPr lang="en-GB" dirty="0"/>
              <a:t>Answer: 6 hours 45 minutes</a:t>
            </a:r>
          </a:p>
          <a:p>
            <a:pPr marL="0" indent="0">
              <a:buNone/>
            </a:pPr>
            <a:endParaRPr lang="en-GB" dirty="0"/>
          </a:p>
          <a:p>
            <a:pPr marL="0" indent="0">
              <a:buNone/>
            </a:pPr>
            <a:r>
              <a:rPr lang="en-GB" dirty="0"/>
              <a:t>2. Jonas left home at 10:15 a.m. on a bicycle ride. He arrived home at 12.07pm. How long was his bicycle ride?</a:t>
            </a:r>
          </a:p>
          <a:p>
            <a:pPr marL="0" indent="0">
              <a:buNone/>
            </a:pPr>
            <a:r>
              <a:rPr lang="en-GB" dirty="0"/>
              <a:t>Answer:  1hour 52 minutes</a:t>
            </a:r>
          </a:p>
          <a:p>
            <a:pPr marL="0" indent="0">
              <a:buNone/>
            </a:pPr>
            <a:endParaRPr lang="en-GB" dirty="0"/>
          </a:p>
          <a:p>
            <a:pPr marL="0" indent="0">
              <a:buNone/>
            </a:pPr>
            <a:r>
              <a:rPr lang="en-GB" dirty="0"/>
              <a:t>3. Debbie jogged with her dog from 1:14 p.m. to 3:03 p.m.  She stopped for a 15 minute break.  How long did she spend jogging?</a:t>
            </a:r>
          </a:p>
          <a:p>
            <a:pPr marL="0" indent="0">
              <a:buNone/>
            </a:pPr>
            <a:r>
              <a:rPr lang="en-GB" dirty="0"/>
              <a:t>  Answer : 1 hour 34 minutes</a:t>
            </a:r>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pic>
        <p:nvPicPr>
          <p:cNvPr id="4" name="Picture 3"/>
          <p:cNvPicPr>
            <a:picLocks noChangeAspect="1"/>
          </p:cNvPicPr>
          <p:nvPr/>
        </p:nvPicPr>
        <p:blipFill>
          <a:blip r:embed="rId2"/>
          <a:stretch>
            <a:fillRect/>
          </a:stretch>
        </p:blipFill>
        <p:spPr>
          <a:xfrm>
            <a:off x="7739062" y="1463674"/>
            <a:ext cx="1209675" cy="1266825"/>
          </a:xfrm>
          <a:prstGeom prst="rect">
            <a:avLst/>
          </a:prstGeom>
        </p:spPr>
      </p:pic>
      <p:pic>
        <p:nvPicPr>
          <p:cNvPr id="6" name="Picture 5"/>
          <p:cNvPicPr>
            <a:picLocks noChangeAspect="1"/>
          </p:cNvPicPr>
          <p:nvPr/>
        </p:nvPicPr>
        <p:blipFill>
          <a:blip r:embed="rId3"/>
          <a:stretch>
            <a:fillRect/>
          </a:stretch>
        </p:blipFill>
        <p:spPr>
          <a:xfrm>
            <a:off x="9169400" y="3313112"/>
            <a:ext cx="1676400" cy="1212850"/>
          </a:xfrm>
          <a:prstGeom prst="rect">
            <a:avLst/>
          </a:prstGeom>
        </p:spPr>
      </p:pic>
      <p:pic>
        <p:nvPicPr>
          <p:cNvPr id="7" name="Picture 6"/>
          <p:cNvPicPr>
            <a:picLocks noChangeAspect="1"/>
          </p:cNvPicPr>
          <p:nvPr/>
        </p:nvPicPr>
        <p:blipFill>
          <a:blip r:embed="rId4"/>
          <a:stretch>
            <a:fillRect/>
          </a:stretch>
        </p:blipFill>
        <p:spPr>
          <a:xfrm>
            <a:off x="9796490" y="5376862"/>
            <a:ext cx="1747809" cy="1062037"/>
          </a:xfrm>
          <a:prstGeom prst="rect">
            <a:avLst/>
          </a:prstGeom>
        </p:spPr>
      </p:pic>
    </p:spTree>
    <p:extLst>
      <p:ext uri="{BB962C8B-B14F-4D97-AF65-F5344CB8AC3E}">
        <p14:creationId xmlns:p14="http://schemas.microsoft.com/office/powerpoint/2010/main" val="1463431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4825"/>
            <a:ext cx="10515600" cy="1325563"/>
          </a:xfrm>
        </p:spPr>
        <p:txBody>
          <a:bodyPr/>
          <a:lstStyle/>
          <a:p>
            <a:r>
              <a:rPr lang="en-GB" dirty="0"/>
              <a:t>Can you add time?</a:t>
            </a:r>
          </a:p>
        </p:txBody>
      </p:sp>
      <p:sp>
        <p:nvSpPr>
          <p:cNvPr id="8" name="Content Placeholder 7"/>
          <p:cNvSpPr>
            <a:spLocks noGrp="1"/>
          </p:cNvSpPr>
          <p:nvPr>
            <p:ph idx="1"/>
          </p:nvPr>
        </p:nvSpPr>
        <p:spPr/>
        <p:txBody>
          <a:bodyPr/>
          <a:lstStyle/>
          <a:p>
            <a:pPr marL="0" indent="0">
              <a:buNone/>
            </a:pPr>
            <a:r>
              <a:rPr lang="en-GB" dirty="0"/>
              <a:t>A lady takes a flight which lasts 9 hours and 30 minutes, then a train journey which lasts 2 hours and 36 minutes. How long has she been travelling for?</a:t>
            </a:r>
          </a:p>
        </p:txBody>
      </p:sp>
      <p:pic>
        <p:nvPicPr>
          <p:cNvPr id="3" name="Picture 2"/>
          <p:cNvPicPr>
            <a:picLocks noChangeAspect="1"/>
          </p:cNvPicPr>
          <p:nvPr/>
        </p:nvPicPr>
        <p:blipFill>
          <a:blip r:embed="rId2"/>
          <a:stretch>
            <a:fillRect/>
          </a:stretch>
        </p:blipFill>
        <p:spPr>
          <a:xfrm>
            <a:off x="683415" y="3543077"/>
            <a:ext cx="3365284" cy="2615411"/>
          </a:xfrm>
          <a:prstGeom prst="rect">
            <a:avLst/>
          </a:prstGeom>
        </p:spPr>
      </p:pic>
      <p:pic>
        <p:nvPicPr>
          <p:cNvPr id="4" name="Picture 3"/>
          <p:cNvPicPr>
            <a:picLocks noChangeAspect="1"/>
          </p:cNvPicPr>
          <p:nvPr/>
        </p:nvPicPr>
        <p:blipFill>
          <a:blip r:embed="rId3"/>
          <a:stretch>
            <a:fillRect/>
          </a:stretch>
        </p:blipFill>
        <p:spPr>
          <a:xfrm>
            <a:off x="4203484" y="3543077"/>
            <a:ext cx="2804403" cy="2511770"/>
          </a:xfrm>
          <a:prstGeom prst="rect">
            <a:avLst/>
          </a:prstGeom>
        </p:spPr>
      </p:pic>
      <p:sp>
        <p:nvSpPr>
          <p:cNvPr id="5" name="TextBox 4"/>
          <p:cNvSpPr txBox="1"/>
          <p:nvPr/>
        </p:nvSpPr>
        <p:spPr>
          <a:xfrm>
            <a:off x="7797800" y="3111500"/>
            <a:ext cx="3556000" cy="3046988"/>
          </a:xfrm>
          <a:prstGeom prst="rect">
            <a:avLst/>
          </a:prstGeom>
          <a:noFill/>
        </p:spPr>
        <p:txBody>
          <a:bodyPr wrap="square" rtlCol="0">
            <a:spAutoFit/>
          </a:bodyPr>
          <a:lstStyle/>
          <a:p>
            <a:r>
              <a:rPr lang="en-GB" sz="2400" dirty="0"/>
              <a:t>Explain what this working shows</a:t>
            </a:r>
          </a:p>
          <a:p>
            <a:endParaRPr lang="en-GB" sz="2400" dirty="0"/>
          </a:p>
          <a:p>
            <a:r>
              <a:rPr lang="en-GB" sz="2400" dirty="0"/>
              <a:t>Is this answer correct? Explain </a:t>
            </a:r>
          </a:p>
          <a:p>
            <a:endParaRPr lang="en-GB" sz="2400" dirty="0"/>
          </a:p>
          <a:p>
            <a:r>
              <a:rPr lang="en-GB" sz="2400" dirty="0"/>
              <a:t>Explain how you would work out the answer</a:t>
            </a:r>
          </a:p>
        </p:txBody>
      </p:sp>
    </p:spTree>
    <p:extLst>
      <p:ext uri="{BB962C8B-B14F-4D97-AF65-F5344CB8AC3E}">
        <p14:creationId xmlns:p14="http://schemas.microsoft.com/office/powerpoint/2010/main" val="3397741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4825"/>
            <a:ext cx="10515600" cy="1325563"/>
          </a:xfrm>
        </p:spPr>
        <p:txBody>
          <a:bodyPr/>
          <a:lstStyle/>
          <a:p>
            <a:r>
              <a:rPr lang="en-GB" dirty="0"/>
              <a:t>Adding and Subtracting Time</a:t>
            </a:r>
          </a:p>
        </p:txBody>
      </p:sp>
      <p:pic>
        <p:nvPicPr>
          <p:cNvPr id="6" name="Content Placeholder 5"/>
          <p:cNvPicPr>
            <a:picLocks noGrp="1" noChangeAspect="1"/>
          </p:cNvPicPr>
          <p:nvPr>
            <p:ph idx="1"/>
          </p:nvPr>
        </p:nvPicPr>
        <p:blipFill rotWithShape="1">
          <a:blip r:embed="rId2"/>
          <a:srcRect r="788" b="85611"/>
          <a:stretch/>
        </p:blipFill>
        <p:spPr>
          <a:xfrm>
            <a:off x="838200" y="1423989"/>
            <a:ext cx="7239000" cy="315911"/>
          </a:xfrm>
          <a:prstGeom prst="rect">
            <a:avLst/>
          </a:prstGeom>
        </p:spPr>
      </p:pic>
      <p:sp>
        <p:nvSpPr>
          <p:cNvPr id="10" name="TextBox 9"/>
          <p:cNvSpPr txBox="1"/>
          <p:nvPr/>
        </p:nvSpPr>
        <p:spPr>
          <a:xfrm>
            <a:off x="1666875" y="1830388"/>
            <a:ext cx="3124200" cy="2031325"/>
          </a:xfrm>
          <a:prstGeom prst="rect">
            <a:avLst/>
          </a:prstGeom>
          <a:noFill/>
        </p:spPr>
        <p:txBody>
          <a:bodyPr wrap="square" rtlCol="0">
            <a:spAutoFit/>
          </a:bodyPr>
          <a:lstStyle/>
          <a:p>
            <a:r>
              <a:rPr lang="en-GB" dirty="0"/>
              <a:t>Gabriel completed a sponsored silence for 6 hours and 32 minutes, followed by sponsored walk which lasted 2 hours and 43 minutes. How long had she been doing sponsored events?</a:t>
            </a:r>
          </a:p>
        </p:txBody>
      </p:sp>
      <p:pic>
        <p:nvPicPr>
          <p:cNvPr id="11" name="Picture 10"/>
          <p:cNvPicPr>
            <a:picLocks noChangeAspect="1"/>
          </p:cNvPicPr>
          <p:nvPr/>
        </p:nvPicPr>
        <p:blipFill rotWithShape="1">
          <a:blip r:embed="rId3"/>
          <a:srcRect l="1" t="18445" r="280"/>
          <a:stretch/>
        </p:blipFill>
        <p:spPr>
          <a:xfrm>
            <a:off x="1530350" y="3975622"/>
            <a:ext cx="7277100" cy="1789938"/>
          </a:xfrm>
          <a:prstGeom prst="rect">
            <a:avLst/>
          </a:prstGeom>
        </p:spPr>
      </p:pic>
      <p:sp>
        <p:nvSpPr>
          <p:cNvPr id="12" name="TextBox 11"/>
          <p:cNvSpPr txBox="1"/>
          <p:nvPr/>
        </p:nvSpPr>
        <p:spPr>
          <a:xfrm>
            <a:off x="5168900" y="2463087"/>
            <a:ext cx="4546600" cy="1200329"/>
          </a:xfrm>
          <a:prstGeom prst="rect">
            <a:avLst/>
          </a:prstGeom>
          <a:noFill/>
        </p:spPr>
        <p:txBody>
          <a:bodyPr wrap="square" rtlCol="0">
            <a:spAutoFit/>
          </a:bodyPr>
          <a:lstStyle/>
          <a:p>
            <a:r>
              <a:rPr lang="en-GB" dirty="0"/>
              <a:t>Simon’s flight was supposed to be 7 hours and 16 minutes long, however they landed  after  4 hours and 28 minutes  to refuel. How long did they still have to fly?</a:t>
            </a:r>
          </a:p>
        </p:txBody>
      </p:sp>
      <p:sp>
        <p:nvSpPr>
          <p:cNvPr id="13" name="7-Point Star 12"/>
          <p:cNvSpPr/>
          <p:nvPr/>
        </p:nvSpPr>
        <p:spPr>
          <a:xfrm>
            <a:off x="8743950" y="127000"/>
            <a:ext cx="2819400" cy="2463800"/>
          </a:xfrm>
          <a:prstGeom prst="star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Would you use addition or subtraction methods or counting on?</a:t>
            </a:r>
          </a:p>
        </p:txBody>
      </p:sp>
      <p:sp>
        <p:nvSpPr>
          <p:cNvPr id="3" name="5-Point Star 2"/>
          <p:cNvSpPr/>
          <p:nvPr/>
        </p:nvSpPr>
        <p:spPr>
          <a:xfrm>
            <a:off x="8940800" y="3223499"/>
            <a:ext cx="3251200" cy="3139201"/>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Would you add the hours first then the minutes?</a:t>
            </a:r>
          </a:p>
        </p:txBody>
      </p:sp>
    </p:spTree>
    <p:extLst>
      <p:ext uri="{BB962C8B-B14F-4D97-AF65-F5344CB8AC3E}">
        <p14:creationId xmlns:p14="http://schemas.microsoft.com/office/powerpoint/2010/main" val="20195662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Early or Late?</a:t>
            </a:r>
          </a:p>
        </p:txBody>
      </p:sp>
      <p:sp>
        <p:nvSpPr>
          <p:cNvPr id="3" name="Content Placeholder 2"/>
          <p:cNvSpPr>
            <a:spLocks noGrp="1"/>
          </p:cNvSpPr>
          <p:nvPr>
            <p:ph idx="1"/>
          </p:nvPr>
        </p:nvSpPr>
        <p:spPr/>
        <p:txBody>
          <a:bodyPr/>
          <a:lstStyle/>
          <a:p>
            <a:pPr marL="0" indent="0">
              <a:buNone/>
            </a:pPr>
            <a:r>
              <a:rPr lang="en-GB" dirty="0"/>
              <a:t>1) A clock is set right at 10a.m.But it gains 10mins in 24hours.What will be the true time if the clock shows 3pm the next day </a:t>
            </a:r>
          </a:p>
          <a:p>
            <a:pPr marL="0" indent="0">
              <a:buNone/>
            </a:pPr>
            <a:endParaRPr lang="en-GB" dirty="0"/>
          </a:p>
          <a:p>
            <a:pPr marL="0" indent="0">
              <a:buNone/>
            </a:pPr>
            <a:endParaRPr lang="en-GB" dirty="0"/>
          </a:p>
          <a:p>
            <a:pPr marL="0" indent="0">
              <a:buNone/>
            </a:pPr>
            <a:endParaRPr lang="en-GB" dirty="0"/>
          </a:p>
          <a:p>
            <a:pPr marL="0" indent="0">
              <a:buNone/>
            </a:pPr>
            <a:r>
              <a:rPr lang="en-GB" dirty="0"/>
              <a:t>2) A clock is set right at 5a.m.But it loses 16mins in 24hours.What will be the true time if the clock shows 10pm on the 4th day </a:t>
            </a:r>
          </a:p>
          <a:p>
            <a:pPr marL="0" indent="0">
              <a:buNone/>
            </a:pPr>
            <a:endParaRPr lang="en-GB" dirty="0"/>
          </a:p>
          <a:p>
            <a:pPr marL="0" indent="0">
              <a:buNone/>
            </a:pPr>
            <a:endParaRPr lang="en-GB" dirty="0"/>
          </a:p>
          <a:p>
            <a:pPr marL="0" indent="0">
              <a:buNone/>
            </a:pPr>
            <a:endParaRPr lang="en-GB" dirty="0"/>
          </a:p>
        </p:txBody>
      </p:sp>
      <p:pic>
        <p:nvPicPr>
          <p:cNvPr id="5" name="Picture 4"/>
          <p:cNvPicPr>
            <a:picLocks noChangeAspect="1"/>
          </p:cNvPicPr>
          <p:nvPr/>
        </p:nvPicPr>
        <p:blipFill>
          <a:blip r:embed="rId2"/>
          <a:stretch>
            <a:fillRect/>
          </a:stretch>
        </p:blipFill>
        <p:spPr>
          <a:xfrm>
            <a:off x="5476875" y="2809875"/>
            <a:ext cx="1238250" cy="1238250"/>
          </a:xfrm>
          <a:prstGeom prst="rect">
            <a:avLst/>
          </a:prstGeom>
        </p:spPr>
      </p:pic>
      <p:pic>
        <p:nvPicPr>
          <p:cNvPr id="6" name="Picture 5"/>
          <p:cNvPicPr>
            <a:picLocks noChangeAspect="1"/>
          </p:cNvPicPr>
          <p:nvPr/>
        </p:nvPicPr>
        <p:blipFill>
          <a:blip r:embed="rId3"/>
          <a:stretch>
            <a:fillRect/>
          </a:stretch>
        </p:blipFill>
        <p:spPr>
          <a:xfrm>
            <a:off x="3043237" y="2809875"/>
            <a:ext cx="1228725" cy="1238250"/>
          </a:xfrm>
          <a:prstGeom prst="rect">
            <a:avLst/>
          </a:prstGeom>
        </p:spPr>
      </p:pic>
      <p:pic>
        <p:nvPicPr>
          <p:cNvPr id="7" name="Picture 6"/>
          <p:cNvPicPr>
            <a:picLocks noChangeAspect="1"/>
          </p:cNvPicPr>
          <p:nvPr/>
        </p:nvPicPr>
        <p:blipFill rotWithShape="1">
          <a:blip r:embed="rId4"/>
          <a:srcRect l="30414" r="2542" b="14808"/>
          <a:stretch/>
        </p:blipFill>
        <p:spPr>
          <a:xfrm>
            <a:off x="3043237" y="5122070"/>
            <a:ext cx="1528763" cy="1426772"/>
          </a:xfrm>
          <a:prstGeom prst="rect">
            <a:avLst/>
          </a:prstGeom>
        </p:spPr>
      </p:pic>
      <p:pic>
        <p:nvPicPr>
          <p:cNvPr id="8" name="Picture 7"/>
          <p:cNvPicPr>
            <a:picLocks noChangeAspect="1"/>
          </p:cNvPicPr>
          <p:nvPr/>
        </p:nvPicPr>
        <p:blipFill>
          <a:blip r:embed="rId3"/>
          <a:stretch>
            <a:fillRect/>
          </a:stretch>
        </p:blipFill>
        <p:spPr>
          <a:xfrm>
            <a:off x="5611811" y="5384007"/>
            <a:ext cx="1228725" cy="1238250"/>
          </a:xfrm>
          <a:prstGeom prst="rect">
            <a:avLst/>
          </a:prstGeom>
        </p:spPr>
      </p:pic>
      <p:sp>
        <p:nvSpPr>
          <p:cNvPr id="4" name="TextBox 3"/>
          <p:cNvSpPr txBox="1"/>
          <p:nvPr/>
        </p:nvSpPr>
        <p:spPr>
          <a:xfrm>
            <a:off x="7670800" y="3111500"/>
            <a:ext cx="2768600" cy="369332"/>
          </a:xfrm>
          <a:prstGeom prst="rect">
            <a:avLst/>
          </a:prstGeom>
          <a:noFill/>
          <a:ln>
            <a:solidFill>
              <a:schemeClr val="accent1">
                <a:lumMod val="20000"/>
                <a:lumOff val="80000"/>
              </a:schemeClr>
            </a:solidFill>
          </a:ln>
        </p:spPr>
        <p:txBody>
          <a:bodyPr wrap="square" rtlCol="0">
            <a:spAutoFit/>
          </a:bodyPr>
          <a:lstStyle/>
          <a:p>
            <a:r>
              <a:rPr lang="en-GB" dirty="0"/>
              <a:t>2:50pm </a:t>
            </a:r>
          </a:p>
        </p:txBody>
      </p:sp>
      <p:sp>
        <p:nvSpPr>
          <p:cNvPr id="9" name="TextBox 8"/>
          <p:cNvSpPr txBox="1"/>
          <p:nvPr/>
        </p:nvSpPr>
        <p:spPr>
          <a:xfrm>
            <a:off x="7848600" y="5664200"/>
            <a:ext cx="3238500" cy="369332"/>
          </a:xfrm>
          <a:prstGeom prst="rect">
            <a:avLst/>
          </a:prstGeom>
          <a:noFill/>
        </p:spPr>
        <p:txBody>
          <a:bodyPr wrap="square" rtlCol="0">
            <a:spAutoFit/>
          </a:bodyPr>
          <a:lstStyle/>
          <a:p>
            <a:r>
              <a:rPr lang="en-GB" dirty="0"/>
              <a:t>11:04 pm</a:t>
            </a:r>
          </a:p>
        </p:txBody>
      </p:sp>
    </p:spTree>
    <p:extLst>
      <p:ext uri="{BB962C8B-B14F-4D97-AF65-F5344CB8AC3E}">
        <p14:creationId xmlns:p14="http://schemas.microsoft.com/office/powerpoint/2010/main" val="2046717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E56C48A79B2D04DA4E14CCA85A1B2F8" ma:contentTypeVersion="15" ma:contentTypeDescription="Create a new document." ma:contentTypeScope="" ma:versionID="238bb1b87d2322687ecd6dc0888dad17">
  <xsd:schema xmlns:xsd="http://www.w3.org/2001/XMLSchema" xmlns:xs="http://www.w3.org/2001/XMLSchema" xmlns:p="http://schemas.microsoft.com/office/2006/metadata/properties" xmlns:ns3="59ad5d62-bf82-474a-a67b-9239acc522fd" xmlns:ns4="995531f6-a99b-4fc6-8d21-c24db875415c" targetNamespace="http://schemas.microsoft.com/office/2006/metadata/properties" ma:root="true" ma:fieldsID="f4c7a72084d0961e78830b8cfd468467" ns3:_="" ns4:_="">
    <xsd:import namespace="59ad5d62-bf82-474a-a67b-9239acc522fd"/>
    <xsd:import namespace="995531f6-a99b-4fc6-8d21-c24db875415c"/>
    <xsd:element name="properties">
      <xsd:complexType>
        <xsd:sequence>
          <xsd:element name="documentManagement">
            <xsd:complexType>
              <xsd:all>
                <xsd:element ref="ns3:SharedWithUsers" minOccurs="0"/>
                <xsd:element ref="ns3:SharedWithDetails" minOccurs="0"/>
                <xsd:element ref="ns3:SharingHintHash"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EventHashCode" minOccurs="0"/>
                <xsd:element ref="ns4:MediaServiceGenerationTim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d5d62-bf82-474a-a67b-9239acc522f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element name="LastSharedByUser" ma:index="11" nillable="true" ma:displayName="Last Shared By User" ma:description="" ma:internalName="LastSharedByUser" ma:readOnly="true">
      <xsd:simpleType>
        <xsd:restriction base="dms:Note">
          <xsd:maxLength value="255"/>
        </xsd:restriction>
      </xsd:simpleType>
    </xsd:element>
    <xsd:element name="LastSharedByTime" ma:index="12"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995531f6-a99b-4fc6-8d21-c24db875415c"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description="" ma:hidden="true" ma:internalName="MediaServiceDateTaken" ma:readOnly="true">
      <xsd:simpleType>
        <xsd:restriction base="dms:Text"/>
      </xsd:simpleType>
    </xsd:element>
    <xsd:element name="MediaServiceAutoTags" ma:index="16" nillable="true" ma:displayName="MediaServiceAutoTags" ma:description="" ma:internalName="MediaServiceAutoTags" ma:readOnly="true">
      <xsd:simpleType>
        <xsd:restriction base="dms:Text"/>
      </xsd:simpleType>
    </xsd:element>
    <xsd:element name="MediaServiceLocation" ma:index="17" nillable="true" ma:displayName="MediaServiceLocation" ma:internalName="MediaServiceLocation"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B83AC4B-3C1D-456A-B3B7-FD0BCAB95D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d5d62-bf82-474a-a67b-9239acc522fd"/>
    <ds:schemaRef ds:uri="995531f6-a99b-4fc6-8d21-c24db87541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21B1BA8-FC71-4EEE-8694-3B935531626C}">
  <ds:schemaRefs>
    <ds:schemaRef ds:uri="http://schemas.openxmlformats.org/package/2006/metadata/core-properties"/>
    <ds:schemaRef ds:uri="http://purl.org/dc/dcmitype/"/>
    <ds:schemaRef ds:uri="http://schemas.microsoft.com/office/infopath/2007/PartnerControls"/>
    <ds:schemaRef ds:uri="http://purl.org/dc/terms/"/>
    <ds:schemaRef ds:uri="http://schemas.microsoft.com/office/2006/metadata/properties"/>
    <ds:schemaRef ds:uri="http://schemas.microsoft.com/office/2006/documentManagement/types"/>
    <ds:schemaRef ds:uri="http://purl.org/dc/elements/1.1/"/>
    <ds:schemaRef ds:uri="995531f6-a99b-4fc6-8d21-c24db875415c"/>
    <ds:schemaRef ds:uri="59ad5d62-bf82-474a-a67b-9239acc522fd"/>
    <ds:schemaRef ds:uri="http://www.w3.org/XML/1998/namespace"/>
  </ds:schemaRefs>
</ds:datastoreItem>
</file>

<file path=customXml/itemProps3.xml><?xml version="1.0" encoding="utf-8"?>
<ds:datastoreItem xmlns:ds="http://schemas.openxmlformats.org/officeDocument/2006/customXml" ds:itemID="{3700431E-EBEB-4603-ACAC-BF994A893E8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1340</TotalTime>
  <Words>961</Words>
  <Application>Microsoft Office PowerPoint</Application>
  <PresentationFormat>Widescreen</PresentationFormat>
  <Paragraphs>127</Paragraphs>
  <Slides>12</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Arial</vt:lpstr>
      <vt:lpstr>Calibri</vt:lpstr>
      <vt:lpstr>Calibri Light</vt:lpstr>
      <vt:lpstr>Trebuchet MS</vt:lpstr>
      <vt:lpstr>Office Theme</vt:lpstr>
      <vt:lpstr>Office Theme</vt:lpstr>
      <vt:lpstr>PowerPoint Presentation</vt:lpstr>
      <vt:lpstr>Lesson 2: Time difference and duration </vt:lpstr>
      <vt:lpstr>What time has elapsed?</vt:lpstr>
      <vt:lpstr>PowerPoint Presentation</vt:lpstr>
      <vt:lpstr>Time Duration Check Point</vt:lpstr>
      <vt:lpstr>Time Duration Problem Examples</vt:lpstr>
      <vt:lpstr>Can you add time?</vt:lpstr>
      <vt:lpstr>Adding and Subtracting Time</vt:lpstr>
      <vt:lpstr>Early or Late?</vt:lpstr>
      <vt:lpstr>Reasoning and Problem Solving </vt:lpstr>
      <vt:lpstr>Reasoning and Problem Solving: Time difference and duration </vt:lpstr>
      <vt:lpstr>Reasoning and Problem Solving: Time difference and duration </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dc:creator>
  <cp:lastModifiedBy>Ceri Bedford - Stoke Mathematics Excellence Partnership</cp:lastModifiedBy>
  <cp:revision>157</cp:revision>
  <dcterms:created xsi:type="dcterms:W3CDTF">2020-02-09T07:58:44Z</dcterms:created>
  <dcterms:modified xsi:type="dcterms:W3CDTF">2020-05-05T08:13:51Z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0x010100FE56C48A79B2D04DA4E14CCA85A1B2F8</vt:lpwstr>
  </property>
</Properties>
</file>